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f9e8a531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f9e8a531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f9e8a531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f9e8a531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f9e8a5313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f9e8a5313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f9e8a531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f9e8a531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f9e8a531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f9e8a531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f9e8a531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f9e8a531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f9e8a53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f9e8a53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gdonetwerk.png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9466" y="534238"/>
            <a:ext cx="5478175" cy="18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3249649"/>
            <a:ext cx="9144000" cy="1893900"/>
          </a:xfrm>
          <a:prstGeom prst="rect">
            <a:avLst/>
          </a:prstGeom>
          <a:solidFill>
            <a:srgbClr val="DD8423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GB" sz="1900">
                <a:solidFill>
                  <a:schemeClr val="lt1"/>
                </a:solidFill>
              </a:rPr>
              <a:t>Jacqueline van Dongen</a:t>
            </a:r>
            <a:endParaRPr b="1" sz="1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GB" sz="1500">
                <a:solidFill>
                  <a:schemeClr val="lt1"/>
                </a:solidFill>
              </a:rPr>
              <a:t>Voorzitter vereniging GDO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GB" sz="1500">
                <a:solidFill>
                  <a:schemeClr val="lt1"/>
                </a:solidFill>
              </a:rPr>
              <a:t>Wethouder Zwijndrecht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FA779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0375" y="1824600"/>
            <a:ext cx="3203250" cy="32467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0" y="0"/>
            <a:ext cx="9144000" cy="1664100"/>
          </a:xfrm>
          <a:prstGeom prst="rect">
            <a:avLst/>
          </a:prstGeom>
          <a:solidFill>
            <a:srgbClr val="DD8423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GB" sz="1500">
                <a:solidFill>
                  <a:schemeClr val="lt1"/>
                </a:solidFill>
              </a:rPr>
              <a:t>Netwerk van lokale natuur- en duurzaamheidscentra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GB" sz="1500">
                <a:solidFill>
                  <a:schemeClr val="lt1"/>
                </a:solidFill>
              </a:rPr>
              <a:t>140 centra	</a:t>
            </a:r>
            <a:endParaRPr b="1" sz="15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GB" sz="1500">
                <a:solidFill>
                  <a:schemeClr val="lt1"/>
                </a:solidFill>
              </a:rPr>
              <a:t>Actief in 200 gemeenten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GB" sz="1500">
                <a:solidFill>
                  <a:schemeClr val="lt1"/>
                </a:solidFill>
              </a:rPr>
              <a:t>Werkrelatie met 50-60% van de Nederlandse basisscholen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FA779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1312500" y="1818303"/>
            <a:ext cx="6858000" cy="1506900"/>
          </a:xfrm>
          <a:prstGeom prst="rect">
            <a:avLst/>
          </a:prstGeom>
          <a:solidFill>
            <a:srgbClr val="DD8423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GB" sz="1500">
                <a:solidFill>
                  <a:schemeClr val="lt1"/>
                </a:solidFill>
              </a:rPr>
              <a:t>Sociaal instrumentarium voor een duurzame samenleving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GB" sz="1500">
                <a:solidFill>
                  <a:schemeClr val="lt1"/>
                </a:solidFill>
              </a:rPr>
              <a:t>Educatie en participatie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79" y="0"/>
            <a:ext cx="772279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604" y="0"/>
            <a:ext cx="772279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390" y="0"/>
            <a:ext cx="685577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240" y="0"/>
            <a:ext cx="685577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