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7" r:id="rId6"/>
    <p:sldId id="260" r:id="rId7"/>
  </p:sldIdLst>
  <p:sldSz cx="9144000" cy="5143500" type="screen16x9"/>
  <p:notesSz cx="6858000" cy="9144000"/>
  <p:embeddedFontLst>
    <p:embeddedFont>
      <p:font typeface="Ubuntu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1018" y="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Meer dan 50 jongerenorganisaties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e9a30ffb1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e9a30ffb1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Duurzaamheid niet alleen leren maar ook beleven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86e21de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86e21de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9a30ffb1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9a30ffb1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9a30ffb1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9a30ffb1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98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9a30ffb1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9a30ffb1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502032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  <a:t> Onderwijsvisie JKB</a:t>
            </a:r>
            <a:endParaRPr b="1" dirty="0">
              <a:solidFill>
                <a:srgbClr val="00994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0" y="4137000"/>
            <a:ext cx="9144000" cy="1006500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t="65107" b="5252"/>
          <a:stretch/>
        </p:blipFill>
        <p:spPr>
          <a:xfrm>
            <a:off x="0" y="4040790"/>
            <a:ext cx="9144003" cy="15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9025" y="4341304"/>
            <a:ext cx="1493274" cy="597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8C9A4667-8E43-46B9-AD15-2C85B9825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Themahouder onderwijs: Roman Lenders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5883575" y="806675"/>
            <a:ext cx="3260400" cy="3559800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63129"/>
          <a:stretch/>
        </p:blipFill>
        <p:spPr>
          <a:xfrm>
            <a:off x="5772551" y="0"/>
            <a:ext cx="337144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 idx="4294967295"/>
          </p:nvPr>
        </p:nvSpPr>
        <p:spPr>
          <a:xfrm>
            <a:off x="387905" y="507750"/>
            <a:ext cx="3810600" cy="13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dirty="0">
                <a:solidFill>
                  <a:srgbClr val="225533"/>
                </a:solidFill>
                <a:latin typeface="Ubuntu"/>
                <a:ea typeface="Ubuntu"/>
                <a:cs typeface="Ubuntu"/>
                <a:sym typeface="Ubuntu"/>
              </a:rPr>
              <a:t>Visie op onderwijs</a:t>
            </a:r>
            <a:endParaRPr b="1" dirty="0">
              <a:solidFill>
                <a:srgbClr val="22553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4294967295"/>
          </p:nvPr>
        </p:nvSpPr>
        <p:spPr>
          <a:xfrm>
            <a:off x="387900" y="1721475"/>
            <a:ext cx="35736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  <a:t>Niet alleen duurzaam leren, maar ook beleven</a:t>
            </a:r>
            <a:br>
              <a:rPr lang="nl" sz="1300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</a:br>
            <a:br>
              <a:rPr lang="nl" sz="1300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nl" sz="1300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  <a:t>Een doorlopende rode draad door alle onderwijslagen</a:t>
            </a:r>
            <a:br>
              <a:rPr lang="nl" sz="1300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</a:br>
            <a:br>
              <a:rPr lang="nl" sz="1300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nl" sz="1300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  <a:t>Betrokkenheid van leerlingen</a:t>
            </a:r>
            <a:br>
              <a:rPr lang="nl" sz="1300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</a:br>
            <a:br>
              <a:rPr lang="nl" sz="1300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nl" sz="1300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  <a:t>Geen hoger of lager onderwijs, Iedereen waarderen om de kracht die ze bijdragen</a:t>
            </a:r>
            <a:endParaRPr sz="1300" dirty="0">
              <a:solidFill>
                <a:srgbClr val="00994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3" y="4636225"/>
            <a:ext cx="311676" cy="43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/>
          <a:srcRect l="-21175" t="-7990" r="-24335" b="-2919"/>
          <a:stretch/>
        </p:blipFill>
        <p:spPr>
          <a:xfrm>
            <a:off x="4664869" y="1185863"/>
            <a:ext cx="3514725" cy="267890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4038300" y="0"/>
            <a:ext cx="1067400" cy="5143500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63129"/>
          <a:stretch/>
        </p:blipFill>
        <p:spPr>
          <a:xfrm>
            <a:off x="3948232" y="1"/>
            <a:ext cx="115746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B47B60-E947-4086-A820-841C231A3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038300" cy="15153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653657-5E54-4D0D-A050-06B9311A9D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574" r="23554"/>
          <a:stretch/>
        </p:blipFill>
        <p:spPr>
          <a:xfrm>
            <a:off x="40332" y="2323002"/>
            <a:ext cx="3981713" cy="2264629"/>
          </a:xfrm>
          <a:prstGeom prst="rect">
            <a:avLst/>
          </a:prstGeom>
        </p:spPr>
      </p:pic>
      <p:pic>
        <p:nvPicPr>
          <p:cNvPr id="1028" name="Picture 4" descr="Wageningen Student Farm - Home | Facebook">
            <a:extLst>
              <a:ext uri="{FF2B5EF4-FFF2-40B4-BE49-F238E27FC236}">
                <a16:creationId xmlns:a16="http://schemas.microsoft.com/office/drawing/2014/main" id="{1A43090C-CD2B-4B56-9EF3-56C4E394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59" y="927977"/>
            <a:ext cx="699140" cy="6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B5708A9-8F39-471A-BF57-2A768A429A4E}"/>
              </a:ext>
            </a:extLst>
          </p:cNvPr>
          <p:cNvSpPr txBox="1"/>
          <p:nvPr/>
        </p:nvSpPr>
        <p:spPr>
          <a:xfrm>
            <a:off x="5045562" y="927977"/>
            <a:ext cx="33542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B050"/>
                </a:solidFill>
                <a:latin typeface="Ubuntu" panose="020B0604020202020204" charset="0"/>
              </a:rPr>
              <a:t>Het is belangrijk om jongere generaties te betrekken bij de oplossingen. Dat geeft inspiratie en hoop.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FB2DD01-43EE-457A-9D50-9570F56341EA}"/>
              </a:ext>
            </a:extLst>
          </p:cNvPr>
          <p:cNvSpPr txBox="1"/>
          <p:nvPr/>
        </p:nvSpPr>
        <p:spPr>
          <a:xfrm>
            <a:off x="5045562" y="2254019"/>
            <a:ext cx="33385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B050"/>
                </a:solidFill>
                <a:latin typeface="Ubuntu" panose="020B0604020202020204" charset="0"/>
              </a:rPr>
              <a:t>Duurzaamheid moet een vast onderdeel vormen van onderwijs. Het moet in ons denkwerken zitten.</a:t>
            </a:r>
          </a:p>
        </p:txBody>
      </p:sp>
      <p:pic>
        <p:nvPicPr>
          <p:cNvPr id="1030" name="Picture 6" descr="Jong UWV NetWERK - Jong@UWV - UWV | LinkedIn">
            <a:extLst>
              <a:ext uri="{FF2B5EF4-FFF2-40B4-BE49-F238E27FC236}">
                <a16:creationId xmlns:a16="http://schemas.microsoft.com/office/drawing/2014/main" id="{564118FC-C724-439E-8C12-CDB4F9B6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26" y="2293543"/>
            <a:ext cx="699140" cy="6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34FD6655-B116-4FF0-9362-C9ADC1EDFDC2}"/>
              </a:ext>
            </a:extLst>
          </p:cNvPr>
          <p:cNvSpPr txBox="1"/>
          <p:nvPr/>
        </p:nvSpPr>
        <p:spPr>
          <a:xfrm>
            <a:off x="-45034" y="1515355"/>
            <a:ext cx="4083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0" i="0" dirty="0">
                <a:solidFill>
                  <a:srgbClr val="00B050"/>
                </a:solidFill>
                <a:effectLst/>
                <a:latin typeface="Ubuntu" panose="020B0604020202020204" charset="0"/>
              </a:rPr>
              <a:t>Technisch onderwijs op school moet gekoppeld worden aan duurzaamheid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AFAAB2D-E09F-402D-BC2D-823F69EE88E8}"/>
              </a:ext>
            </a:extLst>
          </p:cNvPr>
          <p:cNvSpPr txBox="1"/>
          <p:nvPr/>
        </p:nvSpPr>
        <p:spPr>
          <a:xfrm>
            <a:off x="5057614" y="3466155"/>
            <a:ext cx="3253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B050"/>
                </a:solidFill>
                <a:latin typeface="Ubuntu" panose="020B0604020202020204" charset="0"/>
              </a:rPr>
              <a:t>Kennis verspreiden, ouders en gezinsleden betrekken. </a:t>
            </a:r>
          </a:p>
        </p:txBody>
      </p:sp>
      <p:pic>
        <p:nvPicPr>
          <p:cNvPr id="1032" name="Picture 8" descr="Jong RES Nederland">
            <a:extLst>
              <a:ext uri="{FF2B5EF4-FFF2-40B4-BE49-F238E27FC236}">
                <a16:creationId xmlns:a16="http://schemas.microsoft.com/office/drawing/2014/main" id="{85CDFC1F-B171-433F-B4D0-BF697F98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16" y="3374036"/>
            <a:ext cx="1238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0" y="-20701"/>
            <a:ext cx="9144000" cy="1006500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t="65107" b="5252"/>
          <a:stretch/>
        </p:blipFill>
        <p:spPr>
          <a:xfrm>
            <a:off x="-50" y="-505311"/>
            <a:ext cx="9144003" cy="15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8B2C94A-C6DE-4DEC-8413-CA223C5A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970" y="1470409"/>
            <a:ext cx="6664623" cy="2733940"/>
          </a:xfrm>
          <a:prstGeom prst="rect">
            <a:avLst/>
          </a:prstGeom>
        </p:spPr>
      </p:pic>
      <p:pic>
        <p:nvPicPr>
          <p:cNvPr id="18" name="Picture 2" descr="Image">
            <a:extLst>
              <a:ext uri="{FF2B5EF4-FFF2-40B4-BE49-F238E27FC236}">
                <a16:creationId xmlns:a16="http://schemas.microsoft.com/office/drawing/2014/main" id="{DBD6E663-554E-40C0-9885-43E61F24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5" y="1436968"/>
            <a:ext cx="7427030" cy="27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0" y="-20701"/>
            <a:ext cx="9144000" cy="1006500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t="65107" b="5252"/>
          <a:stretch/>
        </p:blipFill>
        <p:spPr>
          <a:xfrm>
            <a:off x="-50" y="-505311"/>
            <a:ext cx="9144003" cy="15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8B2C94A-C6DE-4DEC-8413-CA223C5A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970" y="1470409"/>
            <a:ext cx="6664623" cy="27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969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4F4F4"/>
              </a:solidFill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ctrTitle" idx="4294967295"/>
          </p:nvPr>
        </p:nvSpPr>
        <p:spPr>
          <a:xfrm>
            <a:off x="311700" y="1838400"/>
            <a:ext cx="8520600" cy="1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800" b="1" dirty="0">
                <a:solidFill>
                  <a:srgbClr val="009944"/>
                </a:solidFill>
                <a:latin typeface="Ubuntu"/>
                <a:ea typeface="Ubuntu"/>
                <a:cs typeface="Ubuntu"/>
                <a:sym typeface="Ubuntu"/>
              </a:rPr>
              <a:t>Jongeren zijn niet de alleen toekomst, maar het nu!</a:t>
            </a:r>
            <a:endParaRPr sz="3800" b="1" dirty="0">
              <a:solidFill>
                <a:srgbClr val="00994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3" y="4636225"/>
            <a:ext cx="311676" cy="43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122</Words>
  <Application>Microsoft Office PowerPoint</Application>
  <PresentationFormat>Diavoorstelling (16:9)</PresentationFormat>
  <Paragraphs>11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Ubuntu</vt:lpstr>
      <vt:lpstr>Simple Light</vt:lpstr>
      <vt:lpstr> Onderwijsvisie JKB</vt:lpstr>
      <vt:lpstr>Visie op onderwijs</vt:lpstr>
      <vt:lpstr>PowerPoint-presentatie</vt:lpstr>
      <vt:lpstr>PowerPoint-presentatie</vt:lpstr>
      <vt:lpstr>PowerPoint-presentatie</vt:lpstr>
      <vt:lpstr>Jongeren zijn niet de alleen toekomst, maar het nu!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Onderwijsvisie JKB</dc:title>
  <cp:lastModifiedBy>Roman Lenders</cp:lastModifiedBy>
  <cp:revision>5</cp:revision>
  <dcterms:modified xsi:type="dcterms:W3CDTF">2022-03-30T07:24:19Z</dcterms:modified>
</cp:coreProperties>
</file>