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3"/>
  </p:notesMasterIdLst>
  <p:sldIdLst>
    <p:sldId id="256" r:id="rId2"/>
    <p:sldId id="257" r:id="rId3"/>
    <p:sldId id="312" r:id="rId4"/>
    <p:sldId id="258" r:id="rId5"/>
    <p:sldId id="313" r:id="rId6"/>
    <p:sldId id="259" r:id="rId7"/>
    <p:sldId id="260" r:id="rId8"/>
    <p:sldId id="314" r:id="rId9"/>
    <p:sldId id="308" r:id="rId10"/>
    <p:sldId id="315" r:id="rId11"/>
    <p:sldId id="311"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Merriweather" pitchFamily="2" charset="77"/>
      <p:regular r:id="rId18"/>
      <p:bold r:id="rId19"/>
      <p:italic r:id="rId20"/>
      <p:boldItalic r:id="rId21"/>
    </p:embeddedFont>
    <p:embeddedFont>
      <p:font typeface="Montserrat" pitchFamily="2" charset="77"/>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558"/>
  </p:normalViewPr>
  <p:slideViewPr>
    <p:cSldViewPr snapToGrid="0">
      <p:cViewPr varScale="1">
        <p:scale>
          <a:sx n="161" d="100"/>
          <a:sy n="161" d="100"/>
        </p:scale>
        <p:origin x="784"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61dccb3a9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61dccb3a9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Inhoud van de presentatie ook met dank aan Arjen Wals, die er helaas niet bij kon zijn vandaag. </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573e131c4e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573e131c4e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nl" sz="1400"/>
              <a:t>•</a:t>
            </a:r>
            <a:r>
              <a:rPr lang="nl" sz="1200">
                <a:latin typeface="Calibri"/>
                <a:ea typeface="Calibri"/>
                <a:cs typeface="Calibri"/>
                <a:sym typeface="Calibri"/>
              </a:rPr>
              <a:t>Groeiende wereldbevolking</a:t>
            </a:r>
            <a:endParaRPr sz="1400"/>
          </a:p>
          <a:p>
            <a:pPr marL="0" lvl="0" indent="0" algn="l" rtl="0">
              <a:lnSpc>
                <a:spcPct val="115000"/>
              </a:lnSpc>
              <a:spcBef>
                <a:spcPts val="0"/>
              </a:spcBef>
              <a:spcAft>
                <a:spcPts val="0"/>
              </a:spcAft>
              <a:buNone/>
            </a:pPr>
            <a:r>
              <a:rPr lang="nl" sz="1400"/>
              <a:t>•</a:t>
            </a:r>
            <a:r>
              <a:rPr lang="nl" sz="1200">
                <a:latin typeface="Calibri"/>
                <a:ea typeface="Calibri"/>
                <a:cs typeface="Calibri"/>
                <a:sym typeface="Calibri"/>
              </a:rPr>
              <a:t>Klimaatverandering (extreme droogte, storm en brand)</a:t>
            </a:r>
            <a:endParaRPr sz="1200">
              <a:latin typeface="Calibri"/>
              <a:ea typeface="Calibri"/>
              <a:cs typeface="Calibri"/>
              <a:sym typeface="Calibri"/>
            </a:endParaRPr>
          </a:p>
          <a:p>
            <a:pPr marL="0" lvl="0" indent="0" algn="l" rtl="0">
              <a:lnSpc>
                <a:spcPct val="115000"/>
              </a:lnSpc>
              <a:spcBef>
                <a:spcPts val="0"/>
              </a:spcBef>
              <a:spcAft>
                <a:spcPts val="0"/>
              </a:spcAft>
              <a:buNone/>
            </a:pPr>
            <a:r>
              <a:rPr lang="nl" sz="1400"/>
              <a:t>•</a:t>
            </a:r>
            <a:r>
              <a:rPr lang="nl" sz="1200">
                <a:latin typeface="Calibri"/>
                <a:ea typeface="Calibri"/>
                <a:cs typeface="Calibri"/>
                <a:sym typeface="Calibri"/>
              </a:rPr>
              <a:t>Uitputting grondstoffen (gebrek aan voedsel, land, drinkwater, schone lucht)</a:t>
            </a:r>
            <a:endParaRPr sz="1200">
              <a:latin typeface="Calibri"/>
              <a:ea typeface="Calibri"/>
              <a:cs typeface="Calibri"/>
              <a:sym typeface="Calibri"/>
            </a:endParaRPr>
          </a:p>
          <a:p>
            <a:pPr marL="0" lvl="0" indent="0" algn="l" rtl="0">
              <a:lnSpc>
                <a:spcPct val="115000"/>
              </a:lnSpc>
              <a:spcBef>
                <a:spcPts val="0"/>
              </a:spcBef>
              <a:spcAft>
                <a:spcPts val="0"/>
              </a:spcAft>
              <a:buNone/>
            </a:pPr>
            <a:r>
              <a:rPr lang="nl" sz="1400"/>
              <a:t>•</a:t>
            </a:r>
            <a:r>
              <a:rPr lang="nl" sz="1200">
                <a:latin typeface="Calibri"/>
                <a:ea typeface="Calibri"/>
                <a:cs typeface="Calibri"/>
                <a:sym typeface="Calibri"/>
              </a:rPr>
              <a:t>Stijgende ongelijkheid</a:t>
            </a:r>
            <a:endParaRPr sz="1200">
              <a:latin typeface="Calibri"/>
              <a:ea typeface="Calibri"/>
              <a:cs typeface="Calibri"/>
              <a:sym typeface="Calibri"/>
            </a:endParaRPr>
          </a:p>
          <a:p>
            <a:pPr marL="0" lvl="0" indent="0" algn="l" rtl="0">
              <a:spcBef>
                <a:spcPts val="0"/>
              </a:spcBef>
              <a:spcAft>
                <a:spcPts val="0"/>
              </a:spcAft>
              <a:buClr>
                <a:srgbClr val="000000"/>
              </a:buClr>
              <a:buSzPts val="14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09ea73f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09ea73f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400"/>
              <a:buFont typeface="Arial"/>
              <a:buNone/>
            </a:pPr>
            <a:r>
              <a:rPr lang="nl"/>
              <a:t>Oplossing: behalen van de duurzame ontwikkeldoelen van de VN</a:t>
            </a:r>
            <a:endParaRPr/>
          </a:p>
          <a:p>
            <a:pPr marL="0" lvl="0" indent="0" algn="l" rtl="0">
              <a:spcBef>
                <a:spcPts val="0"/>
              </a:spcBef>
              <a:spcAft>
                <a:spcPts val="0"/>
              </a:spcAft>
              <a:buClr>
                <a:srgbClr val="000000"/>
              </a:buClr>
              <a:buSzPts val="1400"/>
              <a:buFont typeface="Arial"/>
              <a:buNone/>
            </a:pPr>
            <a:r>
              <a:rPr lang="nl"/>
              <a:t>—&gt; Korte uitleg als ze deze niet kennen!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09ea73f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09ea73f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400"/>
              <a:buFont typeface="Arial"/>
              <a:buNone/>
            </a:pPr>
            <a:r>
              <a:rPr lang="nl"/>
              <a:t>Oplossing: behalen van de duurzame ontwikkeldoelen van de VN</a:t>
            </a:r>
            <a:endParaRPr/>
          </a:p>
          <a:p>
            <a:pPr marL="0" lvl="0" indent="0" algn="l" rtl="0">
              <a:spcBef>
                <a:spcPts val="0"/>
              </a:spcBef>
              <a:spcAft>
                <a:spcPts val="0"/>
              </a:spcAft>
              <a:buClr>
                <a:srgbClr val="000000"/>
              </a:buClr>
              <a:buSzPts val="1400"/>
              <a:buFont typeface="Arial"/>
              <a:buNone/>
            </a:pPr>
            <a:r>
              <a:rPr lang="nl"/>
              <a:t>—&gt; Korte uitleg als ze deze niet kennen!</a:t>
            </a:r>
            <a:endParaRPr/>
          </a:p>
        </p:txBody>
      </p:sp>
    </p:spTree>
    <p:extLst>
      <p:ext uri="{BB962C8B-B14F-4D97-AF65-F5344CB8AC3E}">
        <p14:creationId xmlns:p14="http://schemas.microsoft.com/office/powerpoint/2010/main" val="24488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07ccfdb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07ccfdb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400"/>
              <a:buFont typeface="Arial"/>
              <a:buNone/>
            </a:pPr>
            <a:r>
              <a:rPr lang="nl"/>
              <a:t>Rol van het onderwijs in het oplossen van grote maatschappelijke vraagstukken</a:t>
            </a:r>
            <a:endParaRPr/>
          </a:p>
          <a:p>
            <a:pPr marL="0" lvl="0" indent="0" algn="l" rtl="0">
              <a:spcBef>
                <a:spcPts val="0"/>
              </a:spcBef>
              <a:spcAft>
                <a:spcPts val="0"/>
              </a:spcAft>
              <a:buClr>
                <a:srgbClr val="000000"/>
              </a:buClr>
              <a:buSzPts val="1400"/>
              <a:buFont typeface="Arial"/>
              <a:buNone/>
            </a:pPr>
            <a:r>
              <a:rPr lang="nl"/>
              <a:t>SDG4 als proces voor de andere SDG’s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09ea73f43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09ea73f4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a:t>Onderwijs wat aansluit bij de problemen van de toekomst is essentieel om deze op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1600"/>
              </a:spcBef>
              <a:spcAft>
                <a:spcPts val="0"/>
              </a:spcAft>
              <a:buClr>
                <a:schemeClr val="accent2"/>
              </a:buClr>
              <a:buSzPts val="1100"/>
              <a:buChar char="○"/>
              <a:defRPr>
                <a:solidFill>
                  <a:schemeClr val="accent2"/>
                </a:solidFill>
              </a:defRPr>
            </a:lvl2pPr>
            <a:lvl3pPr marL="1371600" lvl="2" indent="-298450" rtl="0">
              <a:spcBef>
                <a:spcPts val="1600"/>
              </a:spcBef>
              <a:spcAft>
                <a:spcPts val="0"/>
              </a:spcAft>
              <a:buClr>
                <a:schemeClr val="accent2"/>
              </a:buClr>
              <a:buSzPts val="1100"/>
              <a:buChar char="■"/>
              <a:defRPr>
                <a:solidFill>
                  <a:schemeClr val="accent2"/>
                </a:solidFill>
              </a:defRPr>
            </a:lvl3pPr>
            <a:lvl4pPr marL="1828800" lvl="3" indent="-298450" rtl="0">
              <a:spcBef>
                <a:spcPts val="1600"/>
              </a:spcBef>
              <a:spcAft>
                <a:spcPts val="0"/>
              </a:spcAft>
              <a:buClr>
                <a:schemeClr val="accent2"/>
              </a:buClr>
              <a:buSzPts val="1100"/>
              <a:buChar char="●"/>
              <a:defRPr>
                <a:solidFill>
                  <a:schemeClr val="accent2"/>
                </a:solidFill>
              </a:defRPr>
            </a:lvl4pPr>
            <a:lvl5pPr marL="2286000" lvl="4" indent="-298450" rtl="0">
              <a:spcBef>
                <a:spcPts val="1600"/>
              </a:spcBef>
              <a:spcAft>
                <a:spcPts val="0"/>
              </a:spcAft>
              <a:buClr>
                <a:schemeClr val="accent2"/>
              </a:buClr>
              <a:buSzPts val="1100"/>
              <a:buChar char="○"/>
              <a:defRPr>
                <a:solidFill>
                  <a:schemeClr val="accent2"/>
                </a:solidFill>
              </a:defRPr>
            </a:lvl5pPr>
            <a:lvl6pPr marL="2743200" lvl="5" indent="-298450" rtl="0">
              <a:spcBef>
                <a:spcPts val="1600"/>
              </a:spcBef>
              <a:spcAft>
                <a:spcPts val="0"/>
              </a:spcAft>
              <a:buClr>
                <a:schemeClr val="accent2"/>
              </a:buClr>
              <a:buSzPts val="1100"/>
              <a:buChar char="■"/>
              <a:defRPr>
                <a:solidFill>
                  <a:schemeClr val="accent2"/>
                </a:solidFill>
              </a:defRPr>
            </a:lvl6pPr>
            <a:lvl7pPr marL="3200400" lvl="6" indent="-298450" rtl="0">
              <a:spcBef>
                <a:spcPts val="1600"/>
              </a:spcBef>
              <a:spcAft>
                <a:spcPts val="0"/>
              </a:spcAft>
              <a:buClr>
                <a:schemeClr val="accent2"/>
              </a:buClr>
              <a:buSzPts val="1100"/>
              <a:buChar char="●"/>
              <a:defRPr>
                <a:solidFill>
                  <a:schemeClr val="accent2"/>
                </a:solidFill>
              </a:defRPr>
            </a:lvl7pPr>
            <a:lvl8pPr marL="3657600" lvl="7" indent="-298450" rtl="0">
              <a:spcBef>
                <a:spcPts val="1600"/>
              </a:spcBef>
              <a:spcAft>
                <a:spcPts val="0"/>
              </a:spcAft>
              <a:buClr>
                <a:schemeClr val="accent2"/>
              </a:buClr>
              <a:buSzPts val="1100"/>
              <a:buChar char="○"/>
              <a:defRPr>
                <a:solidFill>
                  <a:schemeClr val="accent2"/>
                </a:solidFill>
              </a:defRPr>
            </a:lvl8pPr>
            <a:lvl9pPr marL="4114800" lvl="8" indent="-298450" rtl="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rgbClr val="5AB85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lerenvoormorgen.or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391625"/>
            <a:ext cx="8520600" cy="128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b="1">
                <a:latin typeface="Calibri"/>
                <a:ea typeface="Calibri"/>
                <a:cs typeface="Calibri"/>
                <a:sym typeface="Calibri"/>
              </a:rPr>
              <a:t>LEREN VOOR MORGEN</a:t>
            </a: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nl" i="1">
                <a:solidFill>
                  <a:schemeClr val="dk1"/>
                </a:solidFill>
                <a:latin typeface="Calibri"/>
                <a:ea typeface="Calibri"/>
                <a:cs typeface="Calibri"/>
                <a:sym typeface="Calibri"/>
              </a:rPr>
              <a:t>Samen werken aan duurzaam onderwijs </a:t>
            </a:r>
            <a:br>
              <a:rPr lang="nl" i="1">
                <a:solidFill>
                  <a:schemeClr val="dk1"/>
                </a:solidFill>
                <a:latin typeface="Calibri"/>
                <a:ea typeface="Calibri"/>
                <a:cs typeface="Calibri"/>
                <a:sym typeface="Calibri"/>
              </a:rPr>
            </a:br>
            <a:r>
              <a:rPr lang="nl" i="1">
                <a:solidFill>
                  <a:schemeClr val="dk1"/>
                </a:solidFill>
                <a:latin typeface="Calibri"/>
                <a:ea typeface="Calibri"/>
                <a:cs typeface="Calibri"/>
                <a:sym typeface="Calibri"/>
              </a:rPr>
              <a:t>van peuter tot professional</a:t>
            </a:r>
            <a:endParaRPr i="1">
              <a:solidFill>
                <a:schemeClr val="dk1"/>
              </a:solidFill>
              <a:latin typeface="Calibri"/>
              <a:ea typeface="Calibri"/>
              <a:cs typeface="Calibri"/>
              <a:sym typeface="Calibri"/>
            </a:endParaRPr>
          </a:p>
          <a:p>
            <a:pPr marL="0" lvl="0" indent="0" algn="l" rtl="0">
              <a:spcBef>
                <a:spcPts val="0"/>
              </a:spcBef>
              <a:spcAft>
                <a:spcPts val="0"/>
              </a:spcAft>
              <a:buNone/>
            </a:pPr>
            <a:endParaRPr/>
          </a:p>
        </p:txBody>
      </p:sp>
      <p:pic>
        <p:nvPicPr>
          <p:cNvPr id="65" name="Google Shape;65;p13"/>
          <p:cNvPicPr preferRelativeResize="0"/>
          <p:nvPr/>
        </p:nvPicPr>
        <p:blipFill>
          <a:blip r:embed="rId3">
            <a:alphaModFix/>
          </a:blip>
          <a:stretch>
            <a:fillRect/>
          </a:stretch>
        </p:blipFill>
        <p:spPr>
          <a:xfrm>
            <a:off x="6832050" y="3598673"/>
            <a:ext cx="2000250" cy="1152525"/>
          </a:xfrm>
          <a:prstGeom prst="rect">
            <a:avLst/>
          </a:prstGeom>
          <a:noFill/>
          <a:ln>
            <a:noFill/>
          </a:ln>
        </p:spPr>
      </p:pic>
      <p:pic>
        <p:nvPicPr>
          <p:cNvPr id="66" name="Google Shape;66;p13"/>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274FD-5340-4906-81FE-3F407B1A3227}"/>
              </a:ext>
            </a:extLst>
          </p:cNvPr>
          <p:cNvSpPr>
            <a:spLocks noGrp="1"/>
          </p:cNvSpPr>
          <p:nvPr>
            <p:ph type="ctrTitle"/>
          </p:nvPr>
        </p:nvSpPr>
        <p:spPr>
          <a:xfrm>
            <a:off x="329400" y="236660"/>
            <a:ext cx="7952406" cy="495445"/>
          </a:xfrm>
        </p:spPr>
        <p:txBody>
          <a:bodyPr/>
          <a:lstStyle/>
          <a:p>
            <a:r>
              <a:rPr lang="nl-NL" dirty="0">
                <a:latin typeface="Montserrat" panose="020B0604020202020204" charset="0"/>
              </a:rPr>
              <a:t>Systeemverandering</a:t>
            </a:r>
          </a:p>
        </p:txBody>
      </p:sp>
      <p:sp>
        <p:nvSpPr>
          <p:cNvPr id="3" name="Ondertitel 2">
            <a:extLst>
              <a:ext uri="{FF2B5EF4-FFF2-40B4-BE49-F238E27FC236}">
                <a16:creationId xmlns:a16="http://schemas.microsoft.com/office/drawing/2014/main" id="{89384A42-E7C7-476A-815E-B14B99893E2B}"/>
              </a:ext>
            </a:extLst>
          </p:cNvPr>
          <p:cNvSpPr>
            <a:spLocks noGrp="1"/>
          </p:cNvSpPr>
          <p:nvPr>
            <p:ph type="subTitle" idx="1"/>
          </p:nvPr>
        </p:nvSpPr>
        <p:spPr>
          <a:xfrm>
            <a:off x="329400" y="914400"/>
            <a:ext cx="7443000" cy="3699142"/>
          </a:xfrm>
        </p:spPr>
        <p:txBody>
          <a:bodyPr/>
          <a:lstStyle/>
          <a:p>
            <a:pPr marL="285750" indent="-285750">
              <a:buFontTx/>
              <a:buChar char="-"/>
            </a:pPr>
            <a:r>
              <a:rPr lang="nl-NL" sz="1800" dirty="0">
                <a:solidFill>
                  <a:schemeClr val="tx1"/>
                </a:solidFill>
                <a:latin typeface="Montserrat" panose="020B0604020202020204" charset="0"/>
              </a:rPr>
              <a:t>Is lastig als je onderdeel bent van dat system</a:t>
            </a:r>
          </a:p>
          <a:p>
            <a:pPr marL="285750" indent="-285750">
              <a:buFontTx/>
              <a:buChar char="-"/>
            </a:pPr>
            <a:r>
              <a:rPr lang="nl-NL" sz="1800" dirty="0">
                <a:solidFill>
                  <a:schemeClr val="tx1"/>
                </a:solidFill>
                <a:latin typeface="Montserrat" panose="020B0604020202020204" charset="0"/>
              </a:rPr>
              <a:t>Eigenbelang speelt een rol</a:t>
            </a:r>
          </a:p>
          <a:p>
            <a:pPr marL="285750" indent="-285750">
              <a:buFontTx/>
              <a:buChar char="-"/>
            </a:pPr>
            <a:r>
              <a:rPr lang="nl-NL" sz="1800" dirty="0">
                <a:solidFill>
                  <a:schemeClr val="tx1"/>
                </a:solidFill>
                <a:latin typeface="Montserrat" panose="020B0604020202020204" charset="0"/>
              </a:rPr>
              <a:t>Maar er zijn mooie voorbeelden</a:t>
            </a:r>
          </a:p>
          <a:p>
            <a:pPr marL="285750" indent="-285750">
              <a:buFontTx/>
              <a:buChar char="-"/>
            </a:pPr>
            <a:r>
              <a:rPr lang="nl-NL" sz="1800" dirty="0">
                <a:solidFill>
                  <a:schemeClr val="tx1"/>
                </a:solidFill>
                <a:latin typeface="Montserrat" panose="020B0604020202020204" charset="0"/>
              </a:rPr>
              <a:t>Niet alleen onderdelen aanpassen</a:t>
            </a:r>
          </a:p>
          <a:p>
            <a:pPr marL="285750" indent="-285750">
              <a:buFontTx/>
              <a:buChar char="-"/>
            </a:pPr>
            <a:r>
              <a:rPr lang="nl-NL" sz="1800" dirty="0">
                <a:solidFill>
                  <a:schemeClr val="tx1"/>
                </a:solidFill>
                <a:latin typeface="Montserrat" panose="020B0604020202020204" charset="0"/>
              </a:rPr>
              <a:t>Duurzaam onderwijs of goed onderwijs?</a:t>
            </a:r>
          </a:p>
          <a:p>
            <a:pPr marL="285750" indent="-285750">
              <a:buFontTx/>
              <a:buChar char="-"/>
            </a:pPr>
            <a:endParaRPr lang="nl-NL" sz="1800" dirty="0">
              <a:solidFill>
                <a:schemeClr val="tx1"/>
              </a:solidFill>
              <a:latin typeface="Montserrat" panose="020B0604020202020204" charset="0"/>
            </a:endParaRPr>
          </a:p>
          <a:p>
            <a:pPr marL="285750" indent="-285750">
              <a:buFontTx/>
              <a:buChar char="-"/>
            </a:pPr>
            <a:r>
              <a:rPr lang="nl-NL" sz="1800" dirty="0">
                <a:solidFill>
                  <a:schemeClr val="tx1"/>
                </a:solidFill>
                <a:latin typeface="Montserrat" panose="020B0604020202020204" charset="0"/>
              </a:rPr>
              <a:t>Niet stapelen, maar anders</a:t>
            </a:r>
          </a:p>
          <a:p>
            <a:pPr marL="285750" indent="-285750">
              <a:buFontTx/>
              <a:buChar char="-"/>
            </a:pPr>
            <a:r>
              <a:rPr lang="nl-NL" sz="1800" dirty="0">
                <a:solidFill>
                  <a:schemeClr val="tx1"/>
                </a:solidFill>
                <a:latin typeface="Montserrat" panose="020B0604020202020204" charset="0"/>
              </a:rPr>
              <a:t>Niet dichtplamuren met criteria, toetsen, specificaties, maar open voor verandering en eigen invulling.</a:t>
            </a:r>
          </a:p>
          <a:p>
            <a:pPr marL="285750" indent="-285750">
              <a:buFontTx/>
              <a:buChar char="-"/>
            </a:pPr>
            <a:endParaRPr lang="nl-NL" sz="1800" dirty="0">
              <a:solidFill>
                <a:schemeClr val="tx1"/>
              </a:solidFill>
              <a:latin typeface="Montserrat" panose="020B0604020202020204" charset="0"/>
            </a:endParaRPr>
          </a:p>
          <a:p>
            <a:pPr marL="285750" indent="-285750">
              <a:buFontTx/>
              <a:buChar char="-"/>
            </a:pPr>
            <a:r>
              <a:rPr lang="nl-NL" sz="1800" dirty="0">
                <a:solidFill>
                  <a:schemeClr val="tx1"/>
                </a:solidFill>
                <a:latin typeface="Montserrat" panose="020B0604020202020204" charset="0"/>
              </a:rPr>
              <a:t>Signaal van boven, faciliteren door bestuurders, uitvoering door docenten en leerlingen/studenten</a:t>
            </a:r>
          </a:p>
          <a:p>
            <a:pPr marL="742950" lvl="1" indent="-285750">
              <a:buFontTx/>
              <a:buChar char="-"/>
            </a:pPr>
            <a:endParaRPr lang="nl-NL" dirty="0">
              <a:solidFill>
                <a:schemeClr val="tx1"/>
              </a:solidFill>
              <a:latin typeface="Montserrat" panose="020B0604020202020204" charset="0"/>
            </a:endParaRPr>
          </a:p>
        </p:txBody>
      </p:sp>
      <p:pic>
        <p:nvPicPr>
          <p:cNvPr id="4" name="Google Shape;72;p14">
            <a:extLst>
              <a:ext uri="{FF2B5EF4-FFF2-40B4-BE49-F238E27FC236}">
                <a16:creationId xmlns:a16="http://schemas.microsoft.com/office/drawing/2014/main" id="{6F82ABF9-5905-4C2C-BD95-6AB502D02FAE}"/>
              </a:ext>
            </a:extLst>
          </p:cNvPr>
          <p:cNvPicPr preferRelativeResize="0"/>
          <p:nvPr/>
        </p:nvPicPr>
        <p:blipFill>
          <a:blip r:embed="rId2">
            <a:alphaModFix/>
          </a:blip>
          <a:stretch>
            <a:fillRect/>
          </a:stretch>
        </p:blipFill>
        <p:spPr>
          <a:xfrm>
            <a:off x="6900144" y="3871608"/>
            <a:ext cx="2000250" cy="1035232"/>
          </a:xfrm>
          <a:prstGeom prst="rect">
            <a:avLst/>
          </a:prstGeom>
          <a:noFill/>
          <a:ln>
            <a:noFill/>
          </a:ln>
        </p:spPr>
      </p:pic>
    </p:spTree>
    <p:extLst>
      <p:ext uri="{BB962C8B-B14F-4D97-AF65-F5344CB8AC3E}">
        <p14:creationId xmlns:p14="http://schemas.microsoft.com/office/powerpoint/2010/main" val="4214052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274FD-5340-4906-81FE-3F407B1A3227}"/>
              </a:ext>
            </a:extLst>
          </p:cNvPr>
          <p:cNvSpPr>
            <a:spLocks noGrp="1"/>
          </p:cNvSpPr>
          <p:nvPr>
            <p:ph type="ctrTitle"/>
          </p:nvPr>
        </p:nvSpPr>
        <p:spPr>
          <a:xfrm>
            <a:off x="329400" y="236660"/>
            <a:ext cx="7952406" cy="783248"/>
          </a:xfrm>
        </p:spPr>
        <p:txBody>
          <a:bodyPr/>
          <a:lstStyle/>
          <a:p>
            <a:r>
              <a:rPr lang="nl-NL" dirty="0" err="1">
                <a:latin typeface="Montserrat" panose="020B0604020202020204" charset="0"/>
              </a:rPr>
              <a:t>Thank</a:t>
            </a:r>
            <a:r>
              <a:rPr lang="nl-NL" dirty="0">
                <a:latin typeface="Montserrat" panose="020B0604020202020204" charset="0"/>
              </a:rPr>
              <a:t> </a:t>
            </a:r>
            <a:r>
              <a:rPr lang="nl-NL" dirty="0" err="1">
                <a:latin typeface="Montserrat" panose="020B0604020202020204" charset="0"/>
              </a:rPr>
              <a:t>you</a:t>
            </a:r>
            <a:endParaRPr lang="nl-NL" dirty="0">
              <a:latin typeface="Montserrat" panose="020B0604020202020204" charset="0"/>
            </a:endParaRPr>
          </a:p>
        </p:txBody>
      </p:sp>
      <p:pic>
        <p:nvPicPr>
          <p:cNvPr id="4" name="Google Shape;72;p14">
            <a:extLst>
              <a:ext uri="{FF2B5EF4-FFF2-40B4-BE49-F238E27FC236}">
                <a16:creationId xmlns:a16="http://schemas.microsoft.com/office/drawing/2014/main" id="{6F82ABF9-5905-4C2C-BD95-6AB502D02FAE}"/>
              </a:ext>
            </a:extLst>
          </p:cNvPr>
          <p:cNvPicPr preferRelativeResize="0"/>
          <p:nvPr/>
        </p:nvPicPr>
        <p:blipFill>
          <a:blip r:embed="rId2">
            <a:alphaModFix/>
          </a:blip>
          <a:stretch>
            <a:fillRect/>
          </a:stretch>
        </p:blipFill>
        <p:spPr>
          <a:xfrm>
            <a:off x="6900144" y="3871608"/>
            <a:ext cx="2000250" cy="1035232"/>
          </a:xfrm>
          <a:prstGeom prst="rect">
            <a:avLst/>
          </a:prstGeom>
          <a:noFill/>
          <a:ln>
            <a:noFill/>
          </a:ln>
        </p:spPr>
      </p:pic>
      <p:sp>
        <p:nvSpPr>
          <p:cNvPr id="9" name="Google Shape;155;p27">
            <a:extLst>
              <a:ext uri="{FF2B5EF4-FFF2-40B4-BE49-F238E27FC236}">
                <a16:creationId xmlns:a16="http://schemas.microsoft.com/office/drawing/2014/main" id="{99EC3231-19EC-487E-ABB5-B544071F902A}"/>
              </a:ext>
            </a:extLst>
          </p:cNvPr>
          <p:cNvSpPr txBox="1"/>
          <p:nvPr/>
        </p:nvSpPr>
        <p:spPr>
          <a:xfrm>
            <a:off x="1150025" y="2985850"/>
            <a:ext cx="6880500" cy="191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dirty="0">
              <a:solidFill>
                <a:schemeClr val="accent1"/>
              </a:solidFill>
              <a:latin typeface="Calibri"/>
              <a:ea typeface="Calibri"/>
              <a:cs typeface="Calibri"/>
              <a:sym typeface="Calibri"/>
            </a:endParaRPr>
          </a:p>
          <a:p>
            <a:pPr marL="0" lvl="0" indent="0" algn="l" rtl="0">
              <a:spcBef>
                <a:spcPts val="0"/>
              </a:spcBef>
              <a:spcAft>
                <a:spcPts val="0"/>
              </a:spcAft>
              <a:buNone/>
            </a:pPr>
            <a:r>
              <a:rPr lang="nl" sz="2400" dirty="0">
                <a:solidFill>
                  <a:schemeClr val="accent1"/>
                </a:solidFill>
                <a:latin typeface="Calibri"/>
                <a:ea typeface="Calibri"/>
                <a:cs typeface="Calibri"/>
                <a:sym typeface="Calibri"/>
              </a:rPr>
              <a:t>giuseppe@lerenvoormorgen.org</a:t>
            </a:r>
            <a:endParaRPr sz="2400" dirty="0">
              <a:solidFill>
                <a:schemeClr val="accent1"/>
              </a:solidFill>
              <a:latin typeface="Calibri"/>
              <a:ea typeface="Calibri"/>
              <a:cs typeface="Calibri"/>
              <a:sym typeface="Calibri"/>
            </a:endParaRPr>
          </a:p>
          <a:p>
            <a:pPr marL="0" lvl="0" indent="0" algn="l" rtl="0">
              <a:spcBef>
                <a:spcPts val="0"/>
              </a:spcBef>
              <a:spcAft>
                <a:spcPts val="0"/>
              </a:spcAft>
              <a:buNone/>
            </a:pPr>
            <a:endParaRPr sz="2400" b="1" dirty="0">
              <a:solidFill>
                <a:schemeClr val="accent1"/>
              </a:solidFill>
              <a:latin typeface="Calibri"/>
              <a:ea typeface="Calibri"/>
              <a:cs typeface="Calibri"/>
              <a:sym typeface="Calibri"/>
            </a:endParaRPr>
          </a:p>
          <a:p>
            <a:pPr marL="0" lvl="0" indent="0" algn="l" rtl="0">
              <a:spcBef>
                <a:spcPts val="0"/>
              </a:spcBef>
              <a:spcAft>
                <a:spcPts val="0"/>
              </a:spcAft>
              <a:buNone/>
            </a:pPr>
            <a:endParaRPr sz="2400" b="1" dirty="0">
              <a:solidFill>
                <a:schemeClr val="accent1"/>
              </a:solidFill>
              <a:latin typeface="Calibri"/>
              <a:ea typeface="Calibri"/>
              <a:cs typeface="Calibri"/>
              <a:sym typeface="Calibri"/>
            </a:endParaRPr>
          </a:p>
        </p:txBody>
      </p:sp>
      <p:sp>
        <p:nvSpPr>
          <p:cNvPr id="10" name="Google Shape;156;p27">
            <a:extLst>
              <a:ext uri="{FF2B5EF4-FFF2-40B4-BE49-F238E27FC236}">
                <a16:creationId xmlns:a16="http://schemas.microsoft.com/office/drawing/2014/main" id="{16333AD1-D807-4594-A8CB-F5CE100D8576}"/>
              </a:ext>
            </a:extLst>
          </p:cNvPr>
          <p:cNvSpPr txBox="1"/>
          <p:nvPr/>
        </p:nvSpPr>
        <p:spPr>
          <a:xfrm>
            <a:off x="1127075" y="1779550"/>
            <a:ext cx="5070300" cy="12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400" dirty="0">
                <a:solidFill>
                  <a:schemeClr val="accent1"/>
                </a:solidFill>
                <a:latin typeface="Calibri"/>
                <a:ea typeface="Calibri"/>
                <a:cs typeface="Calibri"/>
                <a:sym typeface="Calibri"/>
              </a:rPr>
              <a:t>@LerenvoorMorgen</a:t>
            </a:r>
            <a:endParaRPr sz="2400" dirty="0">
              <a:solidFill>
                <a:schemeClr val="accent1"/>
              </a:solidFill>
              <a:latin typeface="Calibri"/>
              <a:ea typeface="Calibri"/>
              <a:cs typeface="Calibri"/>
              <a:sym typeface="Calibri"/>
            </a:endParaRPr>
          </a:p>
          <a:p>
            <a:pPr marL="457200" lvl="0" indent="0" algn="l" rtl="0">
              <a:spcBef>
                <a:spcPts val="0"/>
              </a:spcBef>
              <a:spcAft>
                <a:spcPts val="0"/>
              </a:spcAft>
              <a:buNone/>
            </a:pPr>
            <a:endParaRPr sz="2400" dirty="0">
              <a:solidFill>
                <a:schemeClr val="accent1"/>
              </a:solidFill>
              <a:latin typeface="Calibri"/>
              <a:ea typeface="Calibri"/>
              <a:cs typeface="Calibri"/>
              <a:sym typeface="Calibri"/>
            </a:endParaRPr>
          </a:p>
          <a:p>
            <a:pPr marL="0" lvl="0" indent="0" algn="l" rtl="0">
              <a:spcBef>
                <a:spcPts val="0"/>
              </a:spcBef>
              <a:spcAft>
                <a:spcPts val="0"/>
              </a:spcAft>
              <a:buNone/>
            </a:pPr>
            <a:r>
              <a:rPr lang="nl" sz="2400" dirty="0">
                <a:solidFill>
                  <a:schemeClr val="accent1"/>
                </a:solidFill>
                <a:latin typeface="Calibri"/>
                <a:ea typeface="Calibri"/>
                <a:cs typeface="Calibri"/>
                <a:sym typeface="Calibri"/>
              </a:rPr>
              <a:t>Coöperatie Leren voor Morgen</a:t>
            </a:r>
            <a:endParaRPr sz="2400" dirty="0">
              <a:solidFill>
                <a:schemeClr val="accent1"/>
              </a:solidFill>
              <a:latin typeface="Calibri"/>
              <a:ea typeface="Calibri"/>
              <a:cs typeface="Calibri"/>
              <a:sym typeface="Calibri"/>
            </a:endParaRPr>
          </a:p>
          <a:p>
            <a:pPr marL="0" lvl="0" indent="0" algn="l" rtl="0">
              <a:spcBef>
                <a:spcPts val="0"/>
              </a:spcBef>
              <a:spcAft>
                <a:spcPts val="0"/>
              </a:spcAft>
              <a:buNone/>
            </a:pPr>
            <a:endParaRPr sz="2400" dirty="0">
              <a:solidFill>
                <a:schemeClr val="accent1"/>
              </a:solidFill>
              <a:latin typeface="Calibri"/>
              <a:ea typeface="Calibri"/>
              <a:cs typeface="Calibri"/>
              <a:sym typeface="Calibri"/>
            </a:endParaRPr>
          </a:p>
        </p:txBody>
      </p:sp>
      <p:sp>
        <p:nvSpPr>
          <p:cNvPr id="11" name="Google Shape;157;p27">
            <a:extLst>
              <a:ext uri="{FF2B5EF4-FFF2-40B4-BE49-F238E27FC236}">
                <a16:creationId xmlns:a16="http://schemas.microsoft.com/office/drawing/2014/main" id="{76F46976-8D25-4EF1-9A85-D7519560E77D}"/>
              </a:ext>
            </a:extLst>
          </p:cNvPr>
          <p:cNvSpPr txBox="1"/>
          <p:nvPr/>
        </p:nvSpPr>
        <p:spPr>
          <a:xfrm>
            <a:off x="1150025" y="1025950"/>
            <a:ext cx="4097400" cy="58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nl" sz="2400" u="sng" dirty="0">
                <a:solidFill>
                  <a:schemeClr val="accent1"/>
                </a:solidFill>
                <a:latin typeface="Calibri"/>
                <a:ea typeface="Calibri"/>
                <a:cs typeface="Calibri"/>
                <a:sym typeface="Calibri"/>
                <a:hlinkClick r:id="rId3"/>
              </a:rPr>
              <a:t>www.lerenvoormorgen.org</a:t>
            </a:r>
            <a:endParaRPr sz="2400" dirty="0">
              <a:solidFill>
                <a:schemeClr val="accent1"/>
              </a:solidFill>
              <a:latin typeface="Calibri"/>
              <a:ea typeface="Calibri"/>
              <a:cs typeface="Calibri"/>
              <a:sym typeface="Calibri"/>
            </a:endParaRPr>
          </a:p>
          <a:p>
            <a:pPr marL="457200" lvl="0" indent="0" algn="l" rtl="0">
              <a:spcBef>
                <a:spcPts val="0"/>
              </a:spcBef>
              <a:spcAft>
                <a:spcPts val="0"/>
              </a:spcAft>
              <a:buNone/>
            </a:pPr>
            <a:endParaRPr sz="2400" dirty="0">
              <a:solidFill>
                <a:schemeClr val="accent1"/>
              </a:solidFill>
              <a:latin typeface="Calibri"/>
              <a:ea typeface="Calibri"/>
              <a:cs typeface="Calibri"/>
              <a:sym typeface="Calibri"/>
            </a:endParaRPr>
          </a:p>
          <a:p>
            <a:pPr marL="0" lvl="0" indent="0" algn="l" rtl="0">
              <a:spcBef>
                <a:spcPts val="0"/>
              </a:spcBef>
              <a:spcAft>
                <a:spcPts val="0"/>
              </a:spcAft>
              <a:buNone/>
            </a:pPr>
            <a:endParaRPr sz="2400" dirty="0">
              <a:solidFill>
                <a:schemeClr val="accent1"/>
              </a:solidFill>
              <a:latin typeface="Calibri"/>
              <a:ea typeface="Calibri"/>
              <a:cs typeface="Calibri"/>
              <a:sym typeface="Calibri"/>
            </a:endParaRPr>
          </a:p>
          <a:p>
            <a:pPr marL="0" lvl="0" indent="0" algn="l" rtl="0">
              <a:spcBef>
                <a:spcPts val="0"/>
              </a:spcBef>
              <a:spcAft>
                <a:spcPts val="0"/>
              </a:spcAft>
              <a:buNone/>
            </a:pPr>
            <a:endParaRPr sz="2400" dirty="0">
              <a:solidFill>
                <a:schemeClr val="accent1"/>
              </a:solidFill>
              <a:latin typeface="Calibri"/>
              <a:ea typeface="Calibri"/>
              <a:cs typeface="Calibri"/>
              <a:sym typeface="Calibri"/>
            </a:endParaRPr>
          </a:p>
        </p:txBody>
      </p:sp>
      <p:pic>
        <p:nvPicPr>
          <p:cNvPr id="12" name="Google Shape;158;p27">
            <a:extLst>
              <a:ext uri="{FF2B5EF4-FFF2-40B4-BE49-F238E27FC236}">
                <a16:creationId xmlns:a16="http://schemas.microsoft.com/office/drawing/2014/main" id="{53B2087D-87BA-43CC-B96B-4D26CFB74732}"/>
              </a:ext>
            </a:extLst>
          </p:cNvPr>
          <p:cNvPicPr preferRelativeResize="0"/>
          <p:nvPr/>
        </p:nvPicPr>
        <p:blipFill rotWithShape="1">
          <a:blip r:embed="rId4">
            <a:alphaModFix/>
          </a:blip>
          <a:srcRect l="13151" r="37220" b="3660"/>
          <a:stretch/>
        </p:blipFill>
        <p:spPr>
          <a:xfrm>
            <a:off x="209075" y="860926"/>
            <a:ext cx="918000" cy="3215325"/>
          </a:xfrm>
          <a:prstGeom prst="rect">
            <a:avLst/>
          </a:prstGeom>
          <a:noFill/>
          <a:ln>
            <a:noFill/>
          </a:ln>
        </p:spPr>
      </p:pic>
    </p:spTree>
    <p:extLst>
      <p:ext uri="{BB962C8B-B14F-4D97-AF65-F5344CB8AC3E}">
        <p14:creationId xmlns:p14="http://schemas.microsoft.com/office/powerpoint/2010/main" val="2585932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ctrTitle"/>
          </p:nvPr>
        </p:nvSpPr>
        <p:spPr>
          <a:xfrm>
            <a:off x="356250" y="339325"/>
            <a:ext cx="8520600" cy="447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3600"/>
              <a:buFont typeface="Arial"/>
              <a:buNone/>
            </a:pPr>
            <a:r>
              <a:rPr lang="nl" sz="2400" b="1" dirty="0">
                <a:latin typeface="Calibri"/>
                <a:ea typeface="Calibri"/>
                <a:cs typeface="Calibri"/>
                <a:sym typeface="Calibri"/>
              </a:rPr>
              <a:t> </a:t>
            </a:r>
            <a:r>
              <a:rPr lang="nl-NL" sz="2400" b="1" dirty="0" err="1">
                <a:solidFill>
                  <a:srgbClr val="202124"/>
                </a:solidFill>
                <a:latin typeface="Montserrat" panose="00000500000000000000" pitchFamily="2" charset="0"/>
                <a:ea typeface="Calibri"/>
                <a:cs typeface="Calibri"/>
                <a:sym typeface="Calibri"/>
              </a:rPr>
              <a:t>C</a:t>
            </a:r>
            <a:r>
              <a:rPr kumimoji="0" lang="nl-NL" altLang="nl-NL" sz="2400" b="1" i="0" u="none" strike="noStrike" cap="none" normalizeH="0" baseline="0" dirty="0" err="1">
                <a:ln>
                  <a:noFill/>
                </a:ln>
                <a:solidFill>
                  <a:srgbClr val="202124"/>
                </a:solidFill>
                <a:effectLst/>
                <a:latin typeface="Montserrat" panose="00000500000000000000" pitchFamily="2" charset="0"/>
              </a:rPr>
              <a:t>hallenges</a:t>
            </a:r>
            <a:r>
              <a:rPr kumimoji="0" lang="nl-NL" altLang="nl-NL" sz="2400" b="1" i="0" u="none" strike="noStrike" cap="none" normalizeH="0" baseline="0" dirty="0">
                <a:ln>
                  <a:noFill/>
                </a:ln>
                <a:solidFill>
                  <a:srgbClr val="202124"/>
                </a:solidFill>
                <a:effectLst/>
                <a:latin typeface="Montserrat" panose="00000500000000000000" pitchFamily="2" charset="0"/>
              </a:rPr>
              <a:t> </a:t>
            </a:r>
            <a:r>
              <a:rPr lang="nl-NL" sz="2400" b="1" dirty="0">
                <a:latin typeface="Montserrat" panose="00000500000000000000" pitchFamily="2" charset="0"/>
                <a:ea typeface="Calibri"/>
                <a:cs typeface="Calibri"/>
                <a:sym typeface="Calibri"/>
              </a:rPr>
              <a:t>of </a:t>
            </a:r>
            <a:r>
              <a:rPr lang="nl-NL" sz="2400" b="1" dirty="0" err="1">
                <a:latin typeface="Montserrat" panose="00000500000000000000" pitchFamily="2" charset="0"/>
                <a:ea typeface="Calibri"/>
                <a:cs typeface="Calibri"/>
                <a:sym typeface="Calibri"/>
              </a:rPr>
              <a:t>this</a:t>
            </a:r>
            <a:r>
              <a:rPr lang="nl-NL" sz="2400" b="1" dirty="0">
                <a:latin typeface="Montserrat" panose="00000500000000000000" pitchFamily="2" charset="0"/>
                <a:ea typeface="Calibri"/>
                <a:cs typeface="Calibri"/>
                <a:sym typeface="Calibri"/>
              </a:rPr>
              <a:t> time</a:t>
            </a:r>
            <a:endParaRPr sz="2400" b="1" dirty="0">
              <a:latin typeface="Montserrat" panose="00000500000000000000" pitchFamily="2" charset="0"/>
              <a:ea typeface="Calibri"/>
              <a:cs typeface="Calibri"/>
              <a:sym typeface="Calibri"/>
            </a:endParaRPr>
          </a:p>
          <a:p>
            <a:pPr marL="0" lvl="0" indent="0" algn="l" rtl="0">
              <a:spcBef>
                <a:spcPts val="0"/>
              </a:spcBef>
              <a:spcAft>
                <a:spcPts val="0"/>
              </a:spcAft>
              <a:buClr>
                <a:srgbClr val="000000"/>
              </a:buClr>
              <a:buSzPts val="3600"/>
              <a:buFont typeface="Arial"/>
              <a:buNone/>
            </a:pPr>
            <a:endParaRPr sz="2400" dirty="0"/>
          </a:p>
          <a:p>
            <a:pPr marL="0" lvl="0" indent="0" algn="l" rtl="0">
              <a:spcBef>
                <a:spcPts val="0"/>
              </a:spcBef>
              <a:spcAft>
                <a:spcPts val="0"/>
              </a:spcAft>
              <a:buNone/>
            </a:pPr>
            <a:endParaRPr sz="2400" dirty="0">
              <a:latin typeface="Calibri"/>
              <a:ea typeface="Calibri"/>
              <a:cs typeface="Calibri"/>
              <a:sym typeface="Calibri"/>
            </a:endParaRPr>
          </a:p>
        </p:txBody>
      </p:sp>
      <p:pic>
        <p:nvPicPr>
          <p:cNvPr id="72" name="Google Shape;72;p14"/>
          <p:cNvPicPr preferRelativeResize="0"/>
          <p:nvPr/>
        </p:nvPicPr>
        <p:blipFill rotWithShape="1">
          <a:blip r:embed="rId3">
            <a:alphaModFix/>
          </a:blip>
          <a:srcRect t="18133"/>
          <a:stretch/>
        </p:blipFill>
        <p:spPr>
          <a:xfrm>
            <a:off x="484850" y="1021925"/>
            <a:ext cx="3235502" cy="1691100"/>
          </a:xfrm>
          <a:prstGeom prst="rect">
            <a:avLst/>
          </a:prstGeom>
          <a:noFill/>
          <a:ln>
            <a:noFill/>
          </a:ln>
        </p:spPr>
      </p:pic>
      <p:pic>
        <p:nvPicPr>
          <p:cNvPr id="73" name="Google Shape;73;p14"/>
          <p:cNvPicPr preferRelativeResize="0"/>
          <p:nvPr/>
        </p:nvPicPr>
        <p:blipFill>
          <a:blip r:embed="rId4">
            <a:alphaModFix/>
          </a:blip>
          <a:stretch>
            <a:fillRect/>
          </a:stretch>
        </p:blipFill>
        <p:spPr>
          <a:xfrm>
            <a:off x="6044363" y="2952225"/>
            <a:ext cx="2787937" cy="2093125"/>
          </a:xfrm>
          <a:prstGeom prst="rect">
            <a:avLst/>
          </a:prstGeom>
          <a:noFill/>
          <a:ln>
            <a:noFill/>
          </a:ln>
        </p:spPr>
      </p:pic>
      <p:pic>
        <p:nvPicPr>
          <p:cNvPr id="74" name="Google Shape;74;p14"/>
          <p:cNvPicPr preferRelativeResize="0"/>
          <p:nvPr/>
        </p:nvPicPr>
        <p:blipFill>
          <a:blip r:embed="rId5">
            <a:alphaModFix/>
          </a:blip>
          <a:stretch>
            <a:fillRect/>
          </a:stretch>
        </p:blipFill>
        <p:spPr>
          <a:xfrm>
            <a:off x="4378800" y="520725"/>
            <a:ext cx="4453500" cy="2192300"/>
          </a:xfrm>
          <a:prstGeom prst="rect">
            <a:avLst/>
          </a:prstGeom>
          <a:noFill/>
          <a:ln>
            <a:noFill/>
          </a:ln>
        </p:spPr>
      </p:pic>
      <p:pic>
        <p:nvPicPr>
          <p:cNvPr id="75" name="Google Shape;75;p14"/>
          <p:cNvPicPr preferRelativeResize="0"/>
          <p:nvPr/>
        </p:nvPicPr>
        <p:blipFill rotWithShape="1">
          <a:blip r:embed="rId6">
            <a:alphaModFix/>
          </a:blip>
          <a:srcRect b="11103"/>
          <a:stretch/>
        </p:blipFill>
        <p:spPr>
          <a:xfrm>
            <a:off x="484850" y="2952225"/>
            <a:ext cx="4680125" cy="209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274FD-5340-4906-81FE-3F407B1A3227}"/>
              </a:ext>
            </a:extLst>
          </p:cNvPr>
          <p:cNvSpPr>
            <a:spLocks noGrp="1"/>
          </p:cNvSpPr>
          <p:nvPr>
            <p:ph type="ctrTitle"/>
          </p:nvPr>
        </p:nvSpPr>
        <p:spPr>
          <a:xfrm>
            <a:off x="329400" y="236660"/>
            <a:ext cx="7952406" cy="783248"/>
          </a:xfrm>
        </p:spPr>
        <p:txBody>
          <a:bodyPr/>
          <a:lstStyle/>
          <a:p>
            <a:r>
              <a:rPr lang="nl-NL" dirty="0">
                <a:latin typeface="Montserrat" panose="020B0604020202020204" charset="0"/>
              </a:rPr>
              <a:t>Leren voor Morgen</a:t>
            </a:r>
          </a:p>
        </p:txBody>
      </p:sp>
      <p:sp>
        <p:nvSpPr>
          <p:cNvPr id="3" name="Ondertitel 2">
            <a:extLst>
              <a:ext uri="{FF2B5EF4-FFF2-40B4-BE49-F238E27FC236}">
                <a16:creationId xmlns:a16="http://schemas.microsoft.com/office/drawing/2014/main" id="{89384A42-E7C7-476A-815E-B14B99893E2B}"/>
              </a:ext>
            </a:extLst>
          </p:cNvPr>
          <p:cNvSpPr>
            <a:spLocks noGrp="1"/>
          </p:cNvSpPr>
          <p:nvPr>
            <p:ph type="subTitle" idx="1"/>
          </p:nvPr>
        </p:nvSpPr>
        <p:spPr>
          <a:xfrm>
            <a:off x="243606" y="1353671"/>
            <a:ext cx="7952406" cy="3699142"/>
          </a:xfrm>
        </p:spPr>
        <p:txBody>
          <a:bodyPr/>
          <a:lstStyle/>
          <a:p>
            <a:pPr rtl="0" fontAlgn="base">
              <a:spcBef>
                <a:spcPts val="0"/>
              </a:spcBef>
              <a:spcAft>
                <a:spcPts val="0"/>
              </a:spcAft>
              <a:buFont typeface="Arial" panose="020B0604020202020204" pitchFamily="34" charset="0"/>
              <a:buChar char="•"/>
            </a:pPr>
            <a:r>
              <a:rPr lang="nl-NL" sz="2000" b="0" i="0" u="none" strike="noStrike" dirty="0" err="1">
                <a:solidFill>
                  <a:schemeClr val="accent1"/>
                </a:solidFill>
                <a:effectLst/>
                <a:latin typeface="Montserrat" panose="00000500000000000000" pitchFamily="2" charset="0"/>
              </a:rPr>
              <a:t>Coöperation</a:t>
            </a:r>
            <a:endParaRPr lang="nl-NL" sz="2000" b="0" i="0" u="none" strike="noStrike" dirty="0">
              <a:solidFill>
                <a:schemeClr val="accent1"/>
              </a:solidFill>
              <a:effectLst/>
              <a:latin typeface="Montserrat" panose="00000500000000000000" pitchFamily="2" charset="0"/>
            </a:endParaRPr>
          </a:p>
          <a:p>
            <a:pPr rtl="0" fontAlgn="base">
              <a:spcBef>
                <a:spcPts val="0"/>
              </a:spcBef>
              <a:spcAft>
                <a:spcPts val="0"/>
              </a:spcAft>
              <a:buFont typeface="Arial" panose="020B0604020202020204" pitchFamily="34" charset="0"/>
              <a:buChar char="•"/>
            </a:pPr>
            <a:r>
              <a:rPr lang="nl-NL" sz="2000" b="0" i="0" u="none" strike="noStrike" dirty="0">
                <a:solidFill>
                  <a:schemeClr val="accent1"/>
                </a:solidFill>
                <a:effectLst/>
                <a:latin typeface="Montserrat" panose="00000500000000000000" pitchFamily="2" charset="0"/>
              </a:rPr>
              <a:t>Platform of over 150 </a:t>
            </a:r>
            <a:r>
              <a:rPr lang="nl-NL" sz="2000" b="0" i="0" u="none" strike="noStrike" dirty="0" err="1">
                <a:solidFill>
                  <a:schemeClr val="accent1"/>
                </a:solidFill>
                <a:effectLst/>
                <a:latin typeface="Montserrat" panose="00000500000000000000" pitchFamily="2" charset="0"/>
              </a:rPr>
              <a:t>organisations</a:t>
            </a:r>
            <a:r>
              <a:rPr lang="nl-NL" sz="2000" b="0" i="0" u="none" strike="noStrike" dirty="0">
                <a:solidFill>
                  <a:schemeClr val="accent1"/>
                </a:solidFill>
                <a:effectLst/>
                <a:latin typeface="Montserrat" panose="00000500000000000000" pitchFamily="2" charset="0"/>
              </a:rPr>
              <a:t> </a:t>
            </a:r>
            <a:br>
              <a:rPr lang="nl-NL" sz="2000" b="0" i="0" u="none" strike="noStrike" dirty="0">
                <a:solidFill>
                  <a:schemeClr val="accent1"/>
                </a:solidFill>
                <a:effectLst/>
                <a:latin typeface="Montserrat" panose="00000500000000000000" pitchFamily="2" charset="0"/>
              </a:rPr>
            </a:br>
            <a:r>
              <a:rPr lang="nl-NL" sz="2000" b="0" i="0" u="none" strike="noStrike" dirty="0" err="1">
                <a:solidFill>
                  <a:schemeClr val="accent1"/>
                </a:solidFill>
                <a:effectLst/>
                <a:latin typeface="Montserrat" panose="00000500000000000000" pitchFamily="2" charset="0"/>
              </a:rPr>
              <a:t>and</a:t>
            </a:r>
            <a:r>
              <a:rPr lang="nl-NL" sz="2000" b="0" i="0" u="none" strike="noStrike" dirty="0">
                <a:solidFill>
                  <a:schemeClr val="accent1"/>
                </a:solidFill>
                <a:effectLst/>
                <a:latin typeface="Montserrat" panose="00000500000000000000" pitchFamily="2" charset="0"/>
              </a:rPr>
              <a:t> </a:t>
            </a:r>
            <a:r>
              <a:rPr lang="nl-NL" sz="2000" b="0" i="0" u="none" strike="noStrike" dirty="0" err="1">
                <a:solidFill>
                  <a:schemeClr val="accent1"/>
                </a:solidFill>
                <a:effectLst/>
                <a:latin typeface="Montserrat" panose="00000500000000000000" pitchFamily="2" charset="0"/>
              </a:rPr>
              <a:t>networks</a:t>
            </a:r>
            <a:endParaRPr lang="nl-NL" sz="2000" b="0" i="0" u="none" strike="noStrike" dirty="0">
              <a:solidFill>
                <a:schemeClr val="accent1"/>
              </a:solidFill>
              <a:effectLst/>
              <a:latin typeface="Montserrat" panose="00000500000000000000" pitchFamily="2" charset="0"/>
            </a:endParaRPr>
          </a:p>
          <a:p>
            <a:pPr rtl="0" fontAlgn="base">
              <a:spcBef>
                <a:spcPts val="0"/>
              </a:spcBef>
              <a:spcAft>
                <a:spcPts val="0"/>
              </a:spcAft>
              <a:buFont typeface="Arial" panose="020B0604020202020204" pitchFamily="34" charset="0"/>
              <a:buChar char="•"/>
            </a:pPr>
            <a:r>
              <a:rPr lang="nl-NL" sz="2000" b="0" i="0" u="none" strike="noStrike" dirty="0">
                <a:solidFill>
                  <a:schemeClr val="accent1"/>
                </a:solidFill>
                <a:effectLst/>
                <a:latin typeface="Montserrat" panose="00000500000000000000" pitchFamily="2" charset="0"/>
              </a:rPr>
              <a:t>Learning </a:t>
            </a:r>
            <a:r>
              <a:rPr lang="nl-NL" sz="2000" b="0" i="0" u="none" strike="noStrike" dirty="0" err="1">
                <a:solidFill>
                  <a:schemeClr val="accent1"/>
                </a:solidFill>
                <a:effectLst/>
                <a:latin typeface="Montserrat" panose="00000500000000000000" pitchFamily="2" charset="0"/>
              </a:rPr>
              <a:t>for</a:t>
            </a:r>
            <a:r>
              <a:rPr lang="nl-NL" sz="2000" b="0" i="0" u="none" strike="noStrike" dirty="0">
                <a:solidFill>
                  <a:schemeClr val="accent1"/>
                </a:solidFill>
                <a:effectLst/>
                <a:latin typeface="Montserrat" panose="00000500000000000000" pitchFamily="2" charset="0"/>
              </a:rPr>
              <a:t> </a:t>
            </a:r>
            <a:r>
              <a:rPr lang="nl-NL" sz="2000" b="0" i="0" u="none" strike="noStrike" dirty="0" err="1">
                <a:solidFill>
                  <a:schemeClr val="accent1"/>
                </a:solidFill>
                <a:effectLst/>
                <a:latin typeface="Montserrat" panose="00000500000000000000" pitchFamily="2" charset="0"/>
              </a:rPr>
              <a:t>Sustainable</a:t>
            </a:r>
            <a:r>
              <a:rPr lang="nl-NL" sz="2000" b="0" i="0" u="none" strike="noStrike" dirty="0">
                <a:solidFill>
                  <a:schemeClr val="accent1"/>
                </a:solidFill>
                <a:effectLst/>
                <a:latin typeface="Montserrat" panose="00000500000000000000" pitchFamily="2" charset="0"/>
              </a:rPr>
              <a:t> </a:t>
            </a:r>
            <a:r>
              <a:rPr lang="nl-NL" sz="2000" b="0" i="0" u="none" strike="noStrike" dirty="0" err="1">
                <a:solidFill>
                  <a:schemeClr val="accent1"/>
                </a:solidFill>
                <a:effectLst/>
                <a:latin typeface="Montserrat" panose="00000500000000000000" pitchFamily="2" charset="0"/>
              </a:rPr>
              <a:t>Education</a:t>
            </a:r>
            <a:endParaRPr lang="nl-NL" sz="2000" b="0" i="0" u="none" strike="noStrike" dirty="0">
              <a:solidFill>
                <a:schemeClr val="accent1"/>
              </a:solidFill>
              <a:effectLst/>
              <a:latin typeface="Montserrat" panose="00000500000000000000" pitchFamily="2" charset="0"/>
            </a:endParaRPr>
          </a:p>
          <a:p>
            <a:pPr rtl="0" fontAlgn="base">
              <a:spcBef>
                <a:spcPts val="0"/>
              </a:spcBef>
              <a:spcAft>
                <a:spcPts val="0"/>
              </a:spcAft>
              <a:buFont typeface="Arial" panose="020B0604020202020204" pitchFamily="34" charset="0"/>
              <a:buChar char="•"/>
            </a:pPr>
            <a:r>
              <a:rPr lang="nl-NL" sz="2000" b="1" i="0" u="none" strike="noStrike" dirty="0" err="1">
                <a:solidFill>
                  <a:schemeClr val="accent1"/>
                </a:solidFill>
                <a:effectLst/>
                <a:latin typeface="Montserrat" panose="00000500000000000000" pitchFamily="2" charset="0"/>
              </a:rPr>
              <a:t>Our</a:t>
            </a:r>
            <a:r>
              <a:rPr lang="nl-NL" sz="2000" b="1" i="0" u="none" strike="noStrike" dirty="0">
                <a:solidFill>
                  <a:schemeClr val="accent1"/>
                </a:solidFill>
                <a:effectLst/>
                <a:latin typeface="Montserrat" panose="00000500000000000000" pitchFamily="2" charset="0"/>
              </a:rPr>
              <a:t> goal</a:t>
            </a:r>
            <a:r>
              <a:rPr lang="nl-NL" sz="2000" b="0" i="0" u="none" strike="noStrike" dirty="0">
                <a:solidFill>
                  <a:schemeClr val="accent1"/>
                </a:solidFill>
                <a:effectLst/>
                <a:latin typeface="Montserrat" panose="00000500000000000000" pitchFamily="2" charset="0"/>
              </a:rPr>
              <a:t>: </a:t>
            </a:r>
            <a:r>
              <a:rPr lang="nl-NL" sz="2000" b="0" i="0" u="none" strike="noStrike" dirty="0" err="1">
                <a:solidFill>
                  <a:schemeClr val="accent1"/>
                </a:solidFill>
                <a:effectLst/>
                <a:latin typeface="Montserrat" panose="00000500000000000000" pitchFamily="2" charset="0"/>
              </a:rPr>
              <a:t>SDG’s</a:t>
            </a:r>
            <a:r>
              <a:rPr lang="nl-NL" sz="2000" b="0" i="0" u="none" strike="noStrike" dirty="0">
                <a:solidFill>
                  <a:schemeClr val="accent1"/>
                </a:solidFill>
                <a:effectLst/>
                <a:latin typeface="Montserrat" panose="00000500000000000000" pitchFamily="2" charset="0"/>
              </a:rPr>
              <a:t> - Coördinator SDG4 </a:t>
            </a:r>
            <a:br>
              <a:rPr lang="nl-NL" sz="2000" b="0" i="0" u="none" strike="noStrike" dirty="0">
                <a:solidFill>
                  <a:schemeClr val="accent1"/>
                </a:solidFill>
                <a:effectLst/>
                <a:latin typeface="Montserrat" panose="00000500000000000000" pitchFamily="2" charset="0"/>
              </a:rPr>
            </a:br>
            <a:r>
              <a:rPr lang="nl-NL" sz="2000" b="0" i="0" u="none" strike="noStrike" dirty="0">
                <a:solidFill>
                  <a:schemeClr val="accent1"/>
                </a:solidFill>
                <a:effectLst/>
                <a:latin typeface="Montserrat" panose="00000500000000000000" pitchFamily="2" charset="0"/>
              </a:rPr>
              <a:t>in The Netherlands</a:t>
            </a:r>
          </a:p>
          <a:p>
            <a:pPr rtl="0" fontAlgn="base">
              <a:spcBef>
                <a:spcPts val="0"/>
              </a:spcBef>
              <a:spcAft>
                <a:spcPts val="0"/>
              </a:spcAft>
              <a:buFont typeface="Arial" panose="020B0604020202020204" pitchFamily="34" charset="0"/>
              <a:buChar char="•"/>
            </a:pPr>
            <a:r>
              <a:rPr lang="nl-NL" sz="2000" b="1" i="0" u="none" strike="noStrike" dirty="0">
                <a:solidFill>
                  <a:schemeClr val="accent1"/>
                </a:solidFill>
                <a:effectLst/>
                <a:latin typeface="Montserrat" panose="00000500000000000000" pitchFamily="2" charset="0"/>
              </a:rPr>
              <a:t>Proces</a:t>
            </a:r>
            <a:r>
              <a:rPr lang="nl-NL" sz="2000" b="0" i="0" u="none" strike="noStrike" dirty="0">
                <a:solidFill>
                  <a:schemeClr val="accent1"/>
                </a:solidFill>
                <a:effectLst/>
                <a:latin typeface="Montserrat" panose="00000500000000000000" pitchFamily="2" charset="0"/>
              </a:rPr>
              <a:t>: integrale approach</a:t>
            </a:r>
          </a:p>
          <a:p>
            <a:pPr marL="146050" indent="0" rtl="0" fontAlgn="base">
              <a:spcBef>
                <a:spcPts val="0"/>
              </a:spcBef>
              <a:spcAft>
                <a:spcPts val="0"/>
              </a:spcAft>
            </a:pPr>
            <a:r>
              <a:rPr lang="nl-NL" sz="2000" dirty="0">
                <a:solidFill>
                  <a:schemeClr val="accent1"/>
                </a:solidFill>
                <a:latin typeface="Montserrat" panose="00000500000000000000" pitchFamily="2" charset="0"/>
              </a:rPr>
              <a:t>    </a:t>
            </a:r>
            <a:r>
              <a:rPr lang="nl-NL" sz="2000" b="0" i="0" u="none" strike="noStrike" dirty="0" err="1">
                <a:solidFill>
                  <a:schemeClr val="accent1"/>
                </a:solidFill>
                <a:effectLst/>
                <a:latin typeface="Montserrat" panose="00000500000000000000" pitchFamily="2" charset="0"/>
              </a:rPr>
              <a:t>Whole</a:t>
            </a:r>
            <a:r>
              <a:rPr lang="nl-NL" sz="2000" b="0" i="0" u="none" strike="noStrike" dirty="0">
                <a:solidFill>
                  <a:schemeClr val="accent1"/>
                </a:solidFill>
                <a:effectLst/>
                <a:latin typeface="Montserrat" panose="00000500000000000000" pitchFamily="2" charset="0"/>
              </a:rPr>
              <a:t> School Approach</a:t>
            </a:r>
            <a:endParaRPr lang="nl-NL" sz="2000" b="0" dirty="0">
              <a:solidFill>
                <a:schemeClr val="accent1"/>
              </a:solidFill>
              <a:effectLst/>
              <a:latin typeface="Montserrat" panose="00000500000000000000" pitchFamily="2" charset="0"/>
            </a:endParaRPr>
          </a:p>
          <a:p>
            <a:br>
              <a:rPr lang="nl-NL" dirty="0"/>
            </a:br>
            <a:endParaRPr lang="nl-NL" dirty="0">
              <a:solidFill>
                <a:schemeClr val="tx1"/>
              </a:solidFill>
              <a:latin typeface="Montserrat" panose="020B0604020202020204" charset="0"/>
            </a:endParaRPr>
          </a:p>
        </p:txBody>
      </p:sp>
      <p:pic>
        <p:nvPicPr>
          <p:cNvPr id="4" name="Google Shape;72;p14">
            <a:extLst>
              <a:ext uri="{FF2B5EF4-FFF2-40B4-BE49-F238E27FC236}">
                <a16:creationId xmlns:a16="http://schemas.microsoft.com/office/drawing/2014/main" id="{6F82ABF9-5905-4C2C-BD95-6AB502D02FAE}"/>
              </a:ext>
            </a:extLst>
          </p:cNvPr>
          <p:cNvPicPr preferRelativeResize="0"/>
          <p:nvPr/>
        </p:nvPicPr>
        <p:blipFill>
          <a:blip r:embed="rId2">
            <a:alphaModFix/>
          </a:blip>
          <a:stretch>
            <a:fillRect/>
          </a:stretch>
        </p:blipFill>
        <p:spPr>
          <a:xfrm>
            <a:off x="6900144" y="3871608"/>
            <a:ext cx="2000250" cy="1035232"/>
          </a:xfrm>
          <a:prstGeom prst="rect">
            <a:avLst/>
          </a:prstGeom>
          <a:noFill/>
          <a:ln>
            <a:noFill/>
          </a:ln>
        </p:spPr>
      </p:pic>
      <p:pic>
        <p:nvPicPr>
          <p:cNvPr id="2052" name="Picture 4">
            <a:extLst>
              <a:ext uri="{FF2B5EF4-FFF2-40B4-BE49-F238E27FC236}">
                <a16:creationId xmlns:a16="http://schemas.microsoft.com/office/drawing/2014/main" id="{7715E87A-BF07-4812-8C49-821577771C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6710" y="442202"/>
            <a:ext cx="4129047" cy="3429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424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ctrTitle"/>
          </p:nvPr>
        </p:nvSpPr>
        <p:spPr>
          <a:xfrm>
            <a:off x="508655" y="339324"/>
            <a:ext cx="8368195" cy="44118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3600"/>
              <a:buFont typeface="Arial"/>
              <a:buNone/>
            </a:pPr>
            <a:r>
              <a:rPr lang="nl-NL" sz="2400" b="1" dirty="0" err="1">
                <a:latin typeface="Calibri"/>
                <a:ea typeface="Calibri"/>
                <a:cs typeface="Calibri"/>
                <a:sym typeface="Calibri"/>
              </a:rPr>
              <a:t>Our</a:t>
            </a:r>
            <a:r>
              <a:rPr lang="nl-NL" sz="2400" b="1" dirty="0">
                <a:latin typeface="Calibri"/>
                <a:ea typeface="Calibri"/>
                <a:cs typeface="Calibri"/>
                <a:sym typeface="Calibri"/>
              </a:rPr>
              <a:t> to-do list:</a:t>
            </a:r>
            <a:endParaRPr sz="2400" b="1" dirty="0">
              <a:latin typeface="Calibri"/>
              <a:ea typeface="Calibri"/>
              <a:cs typeface="Calibri"/>
              <a:sym typeface="Calibri"/>
            </a:endParaRPr>
          </a:p>
          <a:p>
            <a:pPr marL="0" lvl="0" indent="0" algn="l" rtl="0">
              <a:spcBef>
                <a:spcPts val="0"/>
              </a:spcBef>
              <a:spcAft>
                <a:spcPts val="0"/>
              </a:spcAft>
              <a:buClr>
                <a:srgbClr val="000000"/>
              </a:buClr>
              <a:buSzPts val="3600"/>
              <a:buFont typeface="Arial"/>
              <a:buNone/>
            </a:pPr>
            <a:endParaRPr sz="2400" dirty="0">
              <a:latin typeface="Calibri"/>
              <a:ea typeface="Calibri"/>
              <a:cs typeface="Calibri"/>
              <a:sym typeface="Calibri"/>
            </a:endParaRPr>
          </a:p>
          <a:p>
            <a:pPr marL="0" lvl="0" indent="0" algn="l" rtl="0">
              <a:spcBef>
                <a:spcPts val="0"/>
              </a:spcBef>
              <a:spcAft>
                <a:spcPts val="0"/>
              </a:spcAft>
              <a:buClr>
                <a:srgbClr val="000000"/>
              </a:buClr>
              <a:buSzPts val="3600"/>
              <a:buFont typeface="Arial"/>
              <a:buNone/>
            </a:pPr>
            <a:endParaRPr sz="2400" dirty="0">
              <a:latin typeface="Calibri"/>
              <a:ea typeface="Calibri"/>
              <a:cs typeface="Calibri"/>
              <a:sym typeface="Calibri"/>
            </a:endParaRPr>
          </a:p>
          <a:p>
            <a:pPr marL="0" lvl="0" indent="0" algn="l" rtl="0">
              <a:spcBef>
                <a:spcPts val="0"/>
              </a:spcBef>
              <a:spcAft>
                <a:spcPts val="0"/>
              </a:spcAft>
              <a:buClr>
                <a:srgbClr val="000000"/>
              </a:buClr>
              <a:buSzPts val="3600"/>
              <a:buFont typeface="Arial"/>
              <a:buNone/>
            </a:pPr>
            <a:endParaRPr sz="2400" dirty="0"/>
          </a:p>
          <a:p>
            <a:pPr marL="0" lvl="0" indent="0" algn="l" rtl="0">
              <a:spcBef>
                <a:spcPts val="0"/>
              </a:spcBef>
              <a:spcAft>
                <a:spcPts val="0"/>
              </a:spcAft>
              <a:buNone/>
            </a:pPr>
            <a:endParaRPr sz="2400" dirty="0">
              <a:latin typeface="Calibri"/>
              <a:ea typeface="Calibri"/>
              <a:cs typeface="Calibri"/>
              <a:sym typeface="Calibri"/>
            </a:endParaRPr>
          </a:p>
        </p:txBody>
      </p:sp>
      <p:pic>
        <p:nvPicPr>
          <p:cNvPr id="81" name="Google Shape;81;p15"/>
          <p:cNvPicPr preferRelativeResize="0"/>
          <p:nvPr/>
        </p:nvPicPr>
        <p:blipFill>
          <a:blip r:embed="rId3">
            <a:alphaModFix/>
          </a:blip>
          <a:stretch>
            <a:fillRect/>
          </a:stretch>
        </p:blipFill>
        <p:spPr>
          <a:xfrm>
            <a:off x="6832050" y="3598673"/>
            <a:ext cx="2000250" cy="1152525"/>
          </a:xfrm>
          <a:prstGeom prst="rect">
            <a:avLst/>
          </a:prstGeom>
          <a:noFill/>
          <a:ln>
            <a:noFill/>
          </a:ln>
        </p:spPr>
      </p:pic>
      <p:pic>
        <p:nvPicPr>
          <p:cNvPr id="82" name="Google Shape;82;p15"/>
          <p:cNvPicPr preferRelativeResize="0"/>
          <p:nvPr/>
        </p:nvPicPr>
        <p:blipFill>
          <a:blip r:embed="rId4">
            <a:alphaModFix/>
          </a:blip>
          <a:stretch>
            <a:fillRect/>
          </a:stretch>
        </p:blipFill>
        <p:spPr>
          <a:xfrm>
            <a:off x="508655" y="1171575"/>
            <a:ext cx="5996870" cy="3647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ctrTitle"/>
          </p:nvPr>
        </p:nvSpPr>
        <p:spPr>
          <a:xfrm>
            <a:off x="508655" y="339324"/>
            <a:ext cx="8368195" cy="44118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3600"/>
              <a:buFont typeface="Arial"/>
              <a:buNone/>
            </a:pPr>
            <a:r>
              <a:rPr lang="nl-NL" sz="2400" b="1" dirty="0" err="1">
                <a:latin typeface="Calibri"/>
                <a:ea typeface="Calibri"/>
                <a:cs typeface="Calibri"/>
                <a:sym typeface="Calibri"/>
              </a:rPr>
              <a:t>Our</a:t>
            </a:r>
            <a:r>
              <a:rPr lang="nl-NL" sz="2400" b="1" dirty="0">
                <a:latin typeface="Calibri"/>
                <a:ea typeface="Calibri"/>
                <a:cs typeface="Calibri"/>
                <a:sym typeface="Calibri"/>
              </a:rPr>
              <a:t> to-do list:</a:t>
            </a:r>
            <a:endParaRPr sz="2400" b="1" dirty="0">
              <a:latin typeface="Calibri"/>
              <a:ea typeface="Calibri"/>
              <a:cs typeface="Calibri"/>
              <a:sym typeface="Calibri"/>
            </a:endParaRPr>
          </a:p>
          <a:p>
            <a:pPr marL="0" lvl="0" indent="0" algn="l" rtl="0">
              <a:spcBef>
                <a:spcPts val="0"/>
              </a:spcBef>
              <a:spcAft>
                <a:spcPts val="0"/>
              </a:spcAft>
              <a:buClr>
                <a:srgbClr val="000000"/>
              </a:buClr>
              <a:buSzPts val="3600"/>
              <a:buFont typeface="Arial"/>
              <a:buNone/>
            </a:pPr>
            <a:endParaRPr sz="2400" dirty="0">
              <a:latin typeface="Calibri"/>
              <a:ea typeface="Calibri"/>
              <a:cs typeface="Calibri"/>
              <a:sym typeface="Calibri"/>
            </a:endParaRPr>
          </a:p>
          <a:p>
            <a:pPr marL="0" lvl="0" indent="0" algn="l" rtl="0">
              <a:spcBef>
                <a:spcPts val="0"/>
              </a:spcBef>
              <a:spcAft>
                <a:spcPts val="0"/>
              </a:spcAft>
              <a:buClr>
                <a:srgbClr val="000000"/>
              </a:buClr>
              <a:buSzPts val="3600"/>
              <a:buFont typeface="Arial"/>
              <a:buNone/>
            </a:pPr>
            <a:endParaRPr sz="2400" dirty="0">
              <a:latin typeface="Calibri"/>
              <a:ea typeface="Calibri"/>
              <a:cs typeface="Calibri"/>
              <a:sym typeface="Calibri"/>
            </a:endParaRPr>
          </a:p>
          <a:p>
            <a:pPr marL="0" lvl="0" indent="0" algn="l" rtl="0">
              <a:spcBef>
                <a:spcPts val="0"/>
              </a:spcBef>
              <a:spcAft>
                <a:spcPts val="0"/>
              </a:spcAft>
              <a:buClr>
                <a:srgbClr val="000000"/>
              </a:buClr>
              <a:buSzPts val="3600"/>
              <a:buFont typeface="Arial"/>
              <a:buNone/>
            </a:pPr>
            <a:endParaRPr sz="2400" dirty="0"/>
          </a:p>
          <a:p>
            <a:pPr marL="0" lvl="0" indent="0" algn="l" rtl="0">
              <a:spcBef>
                <a:spcPts val="0"/>
              </a:spcBef>
              <a:spcAft>
                <a:spcPts val="0"/>
              </a:spcAft>
              <a:buNone/>
            </a:pPr>
            <a:endParaRPr sz="2400" dirty="0">
              <a:latin typeface="Calibri"/>
              <a:ea typeface="Calibri"/>
              <a:cs typeface="Calibri"/>
              <a:sym typeface="Calibri"/>
            </a:endParaRPr>
          </a:p>
        </p:txBody>
      </p:sp>
      <p:pic>
        <p:nvPicPr>
          <p:cNvPr id="81" name="Google Shape;81;p15"/>
          <p:cNvPicPr preferRelativeResize="0"/>
          <p:nvPr/>
        </p:nvPicPr>
        <p:blipFill>
          <a:blip r:embed="rId3">
            <a:alphaModFix/>
          </a:blip>
          <a:stretch>
            <a:fillRect/>
          </a:stretch>
        </p:blipFill>
        <p:spPr>
          <a:xfrm>
            <a:off x="6832050" y="3598673"/>
            <a:ext cx="2000250" cy="1152525"/>
          </a:xfrm>
          <a:prstGeom prst="rect">
            <a:avLst/>
          </a:prstGeom>
          <a:noFill/>
          <a:ln>
            <a:noFill/>
          </a:ln>
        </p:spPr>
      </p:pic>
      <p:sp>
        <p:nvSpPr>
          <p:cNvPr id="6" name="Tekstvak 5">
            <a:extLst>
              <a:ext uri="{FF2B5EF4-FFF2-40B4-BE49-F238E27FC236}">
                <a16:creationId xmlns:a16="http://schemas.microsoft.com/office/drawing/2014/main" id="{48AB2CE1-0650-4820-94D8-B776A89182F6}"/>
              </a:ext>
            </a:extLst>
          </p:cNvPr>
          <p:cNvSpPr txBox="1"/>
          <p:nvPr/>
        </p:nvSpPr>
        <p:spPr>
          <a:xfrm>
            <a:off x="508654" y="1024061"/>
            <a:ext cx="6764015" cy="3262432"/>
          </a:xfrm>
          <a:prstGeom prst="rect">
            <a:avLst/>
          </a:prstGeom>
          <a:noFill/>
        </p:spPr>
        <p:txBody>
          <a:bodyPr wrap="square">
            <a:spAutoFit/>
          </a:bodyPr>
          <a:lstStyle/>
          <a:p>
            <a:pPr rtl="0" fontAlgn="base">
              <a:spcBef>
                <a:spcPts val="0"/>
              </a:spcBef>
              <a:spcAft>
                <a:spcPts val="0"/>
              </a:spcAft>
            </a:pPr>
            <a:r>
              <a:rPr lang="nl-NL" sz="1800" b="1" i="0" u="none" strike="noStrike" dirty="0">
                <a:solidFill>
                  <a:schemeClr val="accent1"/>
                </a:solidFill>
                <a:effectLst/>
                <a:latin typeface="Montserrat" panose="00000500000000000000" pitchFamily="2" charset="0"/>
              </a:rPr>
              <a:t>Bottom-up</a:t>
            </a:r>
            <a:endParaRPr lang="nl-NL" b="1" i="0" u="none" strike="noStrike" dirty="0">
              <a:solidFill>
                <a:schemeClr val="accent1"/>
              </a:solidFill>
              <a:effectLst/>
              <a:latin typeface="Montserrat" panose="00000500000000000000" pitchFamily="2" charset="0"/>
            </a:endParaRPr>
          </a:p>
          <a:p>
            <a:pPr marL="742950" lvl="1" indent="-285750" rtl="0" fontAlgn="base">
              <a:spcBef>
                <a:spcPts val="0"/>
              </a:spcBef>
              <a:spcAft>
                <a:spcPts val="0"/>
              </a:spcAft>
              <a:buFont typeface="Arial" panose="020B0604020202020204" pitchFamily="34" charset="0"/>
              <a:buChar char="•"/>
            </a:pPr>
            <a:r>
              <a:rPr lang="nl-NL" sz="1800" b="0" i="0" u="none" strike="noStrike" dirty="0">
                <a:solidFill>
                  <a:schemeClr val="accent1"/>
                </a:solidFill>
                <a:effectLst/>
                <a:latin typeface="Montserrat" panose="00000500000000000000" pitchFamily="2" charset="0"/>
              </a:rPr>
              <a:t>Networking (</a:t>
            </a:r>
            <a:r>
              <a:rPr lang="nl-NL" sz="1800" b="0" i="0" u="none" strike="noStrike" dirty="0" err="1">
                <a:solidFill>
                  <a:schemeClr val="accent1"/>
                </a:solidFill>
                <a:effectLst/>
                <a:latin typeface="Montserrat" panose="00000500000000000000" pitchFamily="2" charset="0"/>
              </a:rPr>
              <a:t>with</a:t>
            </a:r>
            <a:r>
              <a:rPr lang="nl-NL" sz="1800" b="0" i="0" u="none" strike="noStrike" dirty="0">
                <a:solidFill>
                  <a:schemeClr val="accent1"/>
                </a:solidFill>
                <a:effectLst/>
                <a:latin typeface="Montserrat" panose="00000500000000000000" pitchFamily="2" charset="0"/>
              </a:rPr>
              <a:t> </a:t>
            </a:r>
            <a:r>
              <a:rPr lang="nl-NL" sz="1800" b="0" i="0" u="none" strike="noStrike" dirty="0" err="1">
                <a:solidFill>
                  <a:schemeClr val="accent1"/>
                </a:solidFill>
                <a:effectLst/>
                <a:latin typeface="Montserrat" panose="00000500000000000000" pitchFamily="2" charset="0"/>
              </a:rPr>
              <a:t>among</a:t>
            </a:r>
            <a:r>
              <a:rPr lang="nl-NL" sz="1800" b="0" i="0" u="none" strike="noStrike" dirty="0">
                <a:solidFill>
                  <a:schemeClr val="accent1"/>
                </a:solidFill>
                <a:effectLst/>
                <a:latin typeface="Montserrat" panose="00000500000000000000" pitchFamily="2" charset="0"/>
              </a:rPr>
              <a:t> </a:t>
            </a:r>
            <a:r>
              <a:rPr lang="nl-NL" sz="1800" b="0" i="0" u="none" strike="noStrike" dirty="0" err="1">
                <a:solidFill>
                  <a:schemeClr val="accent1"/>
                </a:solidFill>
                <a:effectLst/>
                <a:latin typeface="Montserrat" panose="00000500000000000000" pitchFamily="2" charset="0"/>
              </a:rPr>
              <a:t>other</a:t>
            </a:r>
            <a:r>
              <a:rPr lang="nl-NL" sz="1800" b="0" i="0" u="none" strike="noStrike" dirty="0">
                <a:solidFill>
                  <a:schemeClr val="accent1"/>
                </a:solidFill>
                <a:effectLst/>
                <a:latin typeface="Montserrat" panose="00000500000000000000" pitchFamily="2" charset="0"/>
              </a:rPr>
              <a:t> </a:t>
            </a:r>
            <a:r>
              <a:rPr lang="nl-NL" sz="1800" b="0" i="0" u="none" strike="noStrike" dirty="0" err="1">
                <a:solidFill>
                  <a:schemeClr val="accent1"/>
                </a:solidFill>
                <a:effectLst/>
                <a:latin typeface="Montserrat" panose="00000500000000000000" pitchFamily="2" charset="0"/>
              </a:rPr>
              <a:t>things</a:t>
            </a:r>
            <a:r>
              <a:rPr lang="nl-NL" sz="1800" b="0" i="0" u="none" strike="noStrike" dirty="0">
                <a:solidFill>
                  <a:schemeClr val="accent1"/>
                </a:solidFill>
                <a:effectLst/>
                <a:latin typeface="Montserrat" panose="00000500000000000000" pitchFamily="2" charset="0"/>
              </a:rPr>
              <a:t>) </a:t>
            </a:r>
            <a:r>
              <a:rPr lang="nl-NL" sz="1800" b="0" i="0" u="none" strike="noStrike" dirty="0" err="1">
                <a:solidFill>
                  <a:schemeClr val="accent1"/>
                </a:solidFill>
                <a:effectLst/>
                <a:latin typeface="Montserrat" panose="00000500000000000000" pitchFamily="2" charset="0"/>
              </a:rPr>
              <a:t>teachers</a:t>
            </a:r>
            <a:r>
              <a:rPr lang="nl-NL" sz="1800" b="0" i="0" u="none" strike="noStrike" dirty="0">
                <a:solidFill>
                  <a:schemeClr val="accent1"/>
                </a:solidFill>
                <a:effectLst/>
                <a:latin typeface="Montserrat" panose="00000500000000000000" pitchFamily="2" charset="0"/>
              </a:rPr>
              <a:t> </a:t>
            </a:r>
            <a:r>
              <a:rPr lang="nl-NL" sz="1800" b="0" i="0" u="none" strike="noStrike" dirty="0" err="1">
                <a:solidFill>
                  <a:schemeClr val="accent1"/>
                </a:solidFill>
                <a:effectLst/>
                <a:latin typeface="Montserrat" panose="00000500000000000000" pitchFamily="2" charset="0"/>
              </a:rPr>
              <a:t>and</a:t>
            </a:r>
            <a:r>
              <a:rPr lang="nl-NL" sz="1800" b="0" i="0" u="none" strike="noStrike" dirty="0">
                <a:solidFill>
                  <a:schemeClr val="accent1"/>
                </a:solidFill>
                <a:effectLst/>
                <a:latin typeface="Montserrat" panose="00000500000000000000" pitchFamily="2" charset="0"/>
              </a:rPr>
              <a:t> schoolboards</a:t>
            </a:r>
            <a:endParaRPr lang="nl-NL" b="0" i="0" u="none" strike="noStrike" dirty="0">
              <a:solidFill>
                <a:schemeClr val="accent1"/>
              </a:solidFill>
              <a:effectLst/>
              <a:latin typeface="Montserrat" panose="00000500000000000000" pitchFamily="2" charset="0"/>
            </a:endParaRPr>
          </a:p>
          <a:p>
            <a:pPr marL="742950" lvl="1" indent="-285750" rtl="0" fontAlgn="base">
              <a:spcBef>
                <a:spcPts val="0"/>
              </a:spcBef>
              <a:spcAft>
                <a:spcPts val="0"/>
              </a:spcAft>
              <a:buFont typeface="Arial" panose="020B0604020202020204" pitchFamily="34" charset="0"/>
              <a:buChar char="•"/>
            </a:pPr>
            <a:r>
              <a:rPr lang="nl-NL" sz="1800" b="0" i="0" u="none" strike="noStrike" dirty="0">
                <a:solidFill>
                  <a:schemeClr val="accent1"/>
                </a:solidFill>
                <a:effectLst/>
                <a:latin typeface="Montserrat" panose="00000500000000000000" pitchFamily="2" charset="0"/>
              </a:rPr>
              <a:t>Making </a:t>
            </a:r>
            <a:r>
              <a:rPr lang="nl-NL" sz="1800" b="0" i="0" u="none" strike="noStrike" dirty="0" err="1">
                <a:solidFill>
                  <a:schemeClr val="accent1"/>
                </a:solidFill>
                <a:effectLst/>
                <a:latin typeface="Montserrat" panose="00000500000000000000" pitchFamily="2" charset="0"/>
              </a:rPr>
              <a:t>frameworks</a:t>
            </a:r>
            <a:r>
              <a:rPr lang="nl-NL" sz="1800" dirty="0">
                <a:solidFill>
                  <a:schemeClr val="accent1"/>
                </a:solidFill>
                <a:latin typeface="Montserrat" panose="00000500000000000000" pitchFamily="2" charset="0"/>
              </a:rPr>
              <a:t>; </a:t>
            </a:r>
            <a:r>
              <a:rPr lang="nl-NL" sz="1800" b="0" i="0" u="none" strike="noStrike" dirty="0">
                <a:solidFill>
                  <a:schemeClr val="accent1"/>
                </a:solidFill>
                <a:effectLst/>
                <a:latin typeface="Montserrat" panose="00000500000000000000" pitchFamily="2" charset="0"/>
              </a:rPr>
              <a:t>WSA/ Kennisnet/ SustainaBul</a:t>
            </a:r>
            <a:endParaRPr lang="nl-NL" b="0" i="0" u="none" strike="noStrike" dirty="0">
              <a:solidFill>
                <a:schemeClr val="accent1"/>
              </a:solidFill>
              <a:effectLst/>
              <a:latin typeface="Montserrat" panose="00000500000000000000" pitchFamily="2" charset="0"/>
            </a:endParaRPr>
          </a:p>
          <a:p>
            <a:pPr marL="742950" lvl="1" indent="-285750" rtl="0" fontAlgn="base">
              <a:spcBef>
                <a:spcPts val="0"/>
              </a:spcBef>
              <a:spcAft>
                <a:spcPts val="0"/>
              </a:spcAft>
              <a:buFont typeface="Arial" panose="020B0604020202020204" pitchFamily="34" charset="0"/>
              <a:buChar char="•"/>
            </a:pPr>
            <a:r>
              <a:rPr lang="nl-NL" sz="1800" b="0" i="0" u="none" strike="noStrike" dirty="0" err="1">
                <a:solidFill>
                  <a:schemeClr val="accent1"/>
                </a:solidFill>
                <a:effectLst/>
                <a:latin typeface="Montserrat" panose="00000500000000000000" pitchFamily="2" charset="0"/>
              </a:rPr>
              <a:t>Projects</a:t>
            </a:r>
            <a:r>
              <a:rPr lang="nl-NL" sz="1800" b="0" i="0" u="none" strike="noStrike" dirty="0">
                <a:solidFill>
                  <a:schemeClr val="accent1"/>
                </a:solidFill>
                <a:effectLst/>
                <a:latin typeface="Montserrat" panose="00000500000000000000" pitchFamily="2" charset="0"/>
              </a:rPr>
              <a:t>, as </a:t>
            </a:r>
            <a:r>
              <a:rPr lang="nl-NL" sz="1800" b="0" i="0" u="none" strike="noStrike" dirty="0" err="1">
                <a:solidFill>
                  <a:schemeClr val="accent1"/>
                </a:solidFill>
                <a:effectLst/>
                <a:latin typeface="Montserrat" panose="00000500000000000000" pitchFamily="2" charset="0"/>
              </a:rPr>
              <a:t>Circular</a:t>
            </a:r>
            <a:r>
              <a:rPr lang="nl-NL" sz="1800" b="0" i="0" u="none" strike="noStrike" dirty="0">
                <a:solidFill>
                  <a:schemeClr val="accent1"/>
                </a:solidFill>
                <a:effectLst/>
                <a:latin typeface="Montserrat" panose="00000500000000000000" pitchFamily="2" charset="0"/>
              </a:rPr>
              <a:t> Skills </a:t>
            </a:r>
            <a:r>
              <a:rPr lang="nl-NL" sz="1800" dirty="0" err="1">
                <a:solidFill>
                  <a:schemeClr val="accent1"/>
                </a:solidFill>
                <a:latin typeface="Montserrat" panose="00000500000000000000" pitchFamily="2" charset="0"/>
              </a:rPr>
              <a:t>and</a:t>
            </a:r>
            <a:r>
              <a:rPr lang="nl-NL" sz="1800" dirty="0">
                <a:solidFill>
                  <a:schemeClr val="accent1"/>
                </a:solidFill>
                <a:latin typeface="Montserrat" panose="00000500000000000000" pitchFamily="2" charset="0"/>
              </a:rPr>
              <a:t> The</a:t>
            </a:r>
            <a:r>
              <a:rPr lang="nl-NL" sz="1800" b="0" i="0" u="none" strike="noStrike" dirty="0">
                <a:solidFill>
                  <a:schemeClr val="accent1"/>
                </a:solidFill>
                <a:effectLst/>
                <a:latin typeface="Montserrat" panose="00000500000000000000" pitchFamily="2" charset="0"/>
              </a:rPr>
              <a:t> Routekaart</a:t>
            </a:r>
          </a:p>
          <a:p>
            <a:pPr marL="457200" lvl="1" rtl="0" fontAlgn="base">
              <a:spcBef>
                <a:spcPts val="0"/>
              </a:spcBef>
              <a:spcAft>
                <a:spcPts val="0"/>
              </a:spcAft>
            </a:pPr>
            <a:endParaRPr lang="nl-NL" b="0" i="0" u="none" strike="noStrike" dirty="0">
              <a:solidFill>
                <a:schemeClr val="accent1"/>
              </a:solidFill>
              <a:effectLst/>
              <a:latin typeface="Montserrat" panose="00000500000000000000" pitchFamily="2" charset="0"/>
            </a:endParaRPr>
          </a:p>
          <a:p>
            <a:pPr rtl="0" fontAlgn="base">
              <a:spcBef>
                <a:spcPts val="0"/>
              </a:spcBef>
              <a:spcAft>
                <a:spcPts val="0"/>
              </a:spcAft>
              <a:buFont typeface="Arial" panose="020B0604020202020204" pitchFamily="34" charset="0"/>
              <a:buChar char="•"/>
            </a:pPr>
            <a:r>
              <a:rPr lang="nl-NL" sz="1800" b="1" i="0" u="none" strike="noStrike" dirty="0">
                <a:solidFill>
                  <a:schemeClr val="accent1"/>
                </a:solidFill>
                <a:effectLst/>
                <a:latin typeface="Montserrat" panose="00000500000000000000" pitchFamily="2" charset="0"/>
              </a:rPr>
              <a:t>Top-down</a:t>
            </a:r>
            <a:endParaRPr lang="nl-NL" b="1" i="0" u="none" strike="noStrike" dirty="0">
              <a:solidFill>
                <a:schemeClr val="accent1"/>
              </a:solidFill>
              <a:effectLst/>
              <a:latin typeface="Montserrat" panose="00000500000000000000" pitchFamily="2" charset="0"/>
            </a:endParaRPr>
          </a:p>
          <a:p>
            <a:pPr marL="742950" lvl="1" indent="-285750" rtl="0" fontAlgn="base">
              <a:spcBef>
                <a:spcPts val="0"/>
              </a:spcBef>
              <a:spcAft>
                <a:spcPts val="0"/>
              </a:spcAft>
              <a:buFont typeface="Arial" panose="020B0604020202020204" pitchFamily="34" charset="0"/>
              <a:buChar char="•"/>
            </a:pPr>
            <a:r>
              <a:rPr lang="nl-NL" sz="1800" b="0" i="0" u="none" strike="noStrike" dirty="0">
                <a:solidFill>
                  <a:schemeClr val="accent1"/>
                </a:solidFill>
                <a:effectLst/>
                <a:latin typeface="Montserrat" panose="00000500000000000000" pitchFamily="2" charset="0"/>
              </a:rPr>
              <a:t>Contacten school leaders </a:t>
            </a:r>
            <a:r>
              <a:rPr lang="nl-NL" sz="1800" b="0" i="0" u="none" strike="noStrike" dirty="0" err="1">
                <a:solidFill>
                  <a:schemeClr val="accent1"/>
                </a:solidFill>
                <a:effectLst/>
                <a:latin typeface="Montserrat" panose="00000500000000000000" pitchFamily="2" charset="0"/>
              </a:rPr>
              <a:t>and</a:t>
            </a:r>
            <a:r>
              <a:rPr lang="nl-NL" sz="1800" b="0" i="0" u="none" strike="noStrike" dirty="0">
                <a:solidFill>
                  <a:schemeClr val="accent1"/>
                </a:solidFill>
                <a:effectLst/>
                <a:latin typeface="Montserrat" panose="00000500000000000000" pitchFamily="2" charset="0"/>
              </a:rPr>
              <a:t> </a:t>
            </a:r>
            <a:r>
              <a:rPr lang="nl-NL" sz="1800" b="0" i="0" u="none" strike="noStrike" dirty="0" err="1">
                <a:solidFill>
                  <a:schemeClr val="accent1"/>
                </a:solidFill>
                <a:effectLst/>
                <a:latin typeface="Montserrat" panose="00000500000000000000" pitchFamily="2" charset="0"/>
              </a:rPr>
              <a:t>councils</a:t>
            </a:r>
            <a:endParaRPr lang="nl-NL" sz="1800" b="0" i="0" u="none" strike="noStrike" dirty="0">
              <a:solidFill>
                <a:schemeClr val="accent1"/>
              </a:solidFill>
              <a:effectLst/>
              <a:latin typeface="Montserrat" panose="00000500000000000000" pitchFamily="2" charset="0"/>
            </a:endParaRPr>
          </a:p>
          <a:p>
            <a:pPr marL="742950" lvl="1" indent="-285750" rtl="0" fontAlgn="base">
              <a:spcBef>
                <a:spcPts val="0"/>
              </a:spcBef>
              <a:spcAft>
                <a:spcPts val="0"/>
              </a:spcAft>
              <a:buFont typeface="Arial" panose="020B0604020202020204" pitchFamily="34" charset="0"/>
              <a:buChar char="•"/>
            </a:pPr>
            <a:endParaRPr lang="nl-NL" b="0" i="0" u="none" strike="noStrike" dirty="0">
              <a:solidFill>
                <a:schemeClr val="accent1"/>
              </a:solidFill>
              <a:effectLst/>
              <a:latin typeface="Montserrat" panose="00000500000000000000" pitchFamily="2" charset="0"/>
            </a:endParaRPr>
          </a:p>
          <a:p>
            <a:pPr rtl="0" fontAlgn="base">
              <a:spcBef>
                <a:spcPts val="0"/>
              </a:spcBef>
              <a:spcAft>
                <a:spcPts val="0"/>
              </a:spcAft>
              <a:buFont typeface="Arial" panose="020B0604020202020204" pitchFamily="34" charset="0"/>
              <a:buChar char="•"/>
            </a:pPr>
            <a:r>
              <a:rPr lang="nl-NL" sz="1800" b="1" i="0" u="none" strike="noStrike" dirty="0" err="1">
                <a:solidFill>
                  <a:schemeClr val="accent1"/>
                </a:solidFill>
                <a:effectLst/>
                <a:latin typeface="Montserrat" panose="00000500000000000000" pitchFamily="2" charset="0"/>
              </a:rPr>
              <a:t>Advocacy</a:t>
            </a:r>
            <a:endParaRPr lang="nl-NL" b="1" i="0" u="none" strike="noStrike" dirty="0">
              <a:solidFill>
                <a:schemeClr val="accent1"/>
              </a:solidFill>
              <a:effectLst/>
              <a:latin typeface="Montserrat" panose="00000500000000000000" pitchFamily="2" charset="0"/>
            </a:endParaRPr>
          </a:p>
          <a:p>
            <a:pPr marL="742950" lvl="1" indent="-285750" rtl="0" fontAlgn="base">
              <a:spcBef>
                <a:spcPts val="0"/>
              </a:spcBef>
              <a:spcAft>
                <a:spcPts val="0"/>
              </a:spcAft>
              <a:buFont typeface="Arial" panose="020B0604020202020204" pitchFamily="34" charset="0"/>
              <a:buChar char="•"/>
            </a:pPr>
            <a:r>
              <a:rPr lang="nl-NL" sz="1800" b="0" i="0" u="none" strike="noStrike" dirty="0">
                <a:solidFill>
                  <a:schemeClr val="accent1"/>
                </a:solidFill>
                <a:effectLst/>
                <a:latin typeface="Montserrat" panose="00000500000000000000" pitchFamily="2" charset="0"/>
              </a:rPr>
              <a:t>Curriculum.nu</a:t>
            </a:r>
            <a:endParaRPr lang="nl-NL" b="0" i="0" u="none" strike="noStrike" dirty="0">
              <a:solidFill>
                <a:schemeClr val="accent1"/>
              </a:solidFill>
              <a:effectLst/>
              <a:latin typeface="Montserrat" panose="00000500000000000000" pitchFamily="2" charset="0"/>
            </a:endParaRPr>
          </a:p>
          <a:p>
            <a:pPr marL="742950" lvl="1" indent="-285750" rtl="0" fontAlgn="base">
              <a:spcBef>
                <a:spcPts val="0"/>
              </a:spcBef>
              <a:spcAft>
                <a:spcPts val="0"/>
              </a:spcAft>
              <a:buFont typeface="Arial" panose="020B0604020202020204" pitchFamily="34" charset="0"/>
              <a:buChar char="•"/>
            </a:pPr>
            <a:r>
              <a:rPr lang="nl-NL" sz="1800" b="0" i="0" u="none" strike="noStrike" dirty="0">
                <a:solidFill>
                  <a:schemeClr val="accent1"/>
                </a:solidFill>
                <a:effectLst/>
                <a:latin typeface="Montserrat" panose="00000500000000000000" pitchFamily="2" charset="0"/>
              </a:rPr>
              <a:t>Manifest </a:t>
            </a:r>
            <a:r>
              <a:rPr lang="nl-NL" sz="1800" b="0" i="0" u="none" strike="noStrike" dirty="0" err="1">
                <a:solidFill>
                  <a:schemeClr val="accent1"/>
                </a:solidFill>
                <a:effectLst/>
                <a:latin typeface="Montserrat" panose="00000500000000000000" pitchFamily="2" charset="0"/>
              </a:rPr>
              <a:t>Sustainabul</a:t>
            </a:r>
            <a:r>
              <a:rPr lang="nl-NL" sz="1800" b="0" i="0" u="none" strike="noStrike" dirty="0">
                <a:solidFill>
                  <a:schemeClr val="accent1"/>
                </a:solidFill>
                <a:effectLst/>
                <a:latin typeface="Montserrat" panose="00000500000000000000" pitchFamily="2" charset="0"/>
              </a:rPr>
              <a:t> </a:t>
            </a:r>
            <a:r>
              <a:rPr lang="nl-NL" sz="1800" b="0" i="0" u="none" strike="noStrike" dirty="0" err="1">
                <a:solidFill>
                  <a:schemeClr val="accent1"/>
                </a:solidFill>
                <a:effectLst/>
                <a:latin typeface="Montserrat" panose="00000500000000000000" pitchFamily="2" charset="0"/>
              </a:rPr>
              <a:t>education</a:t>
            </a:r>
            <a:endParaRPr lang="nl-NL" b="0" i="0" u="none" strike="noStrike" dirty="0">
              <a:solidFill>
                <a:schemeClr val="accent1"/>
              </a:solidFill>
              <a:effectLst/>
              <a:latin typeface="Montserrat" panose="00000500000000000000" pitchFamily="2" charset="0"/>
            </a:endParaRPr>
          </a:p>
        </p:txBody>
      </p:sp>
    </p:spTree>
    <p:extLst>
      <p:ext uri="{BB962C8B-B14F-4D97-AF65-F5344CB8AC3E}">
        <p14:creationId xmlns:p14="http://schemas.microsoft.com/office/powerpoint/2010/main" val="2356563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6"/>
          <p:cNvSpPr txBox="1">
            <a:spLocks noGrp="1"/>
          </p:cNvSpPr>
          <p:nvPr>
            <p:ph type="ctrTitle"/>
          </p:nvPr>
        </p:nvSpPr>
        <p:spPr>
          <a:xfrm>
            <a:off x="311700" y="312175"/>
            <a:ext cx="8520600" cy="36385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 sz="2400" dirty="0">
                <a:latin typeface="Calibri"/>
                <a:ea typeface="Calibri"/>
                <a:cs typeface="Calibri"/>
                <a:sym typeface="Calibri"/>
              </a:rPr>
              <a:t>SDG 4. </a:t>
            </a:r>
            <a:r>
              <a:rPr lang="en-US" sz="2400" dirty="0">
                <a:latin typeface="Calibri"/>
                <a:ea typeface="Calibri"/>
                <a:cs typeface="Calibri"/>
                <a:sym typeface="Calibri"/>
              </a:rPr>
              <a:t>Ensure inclusive and equitable quality education and promote lifelong learning opportunities for all.</a:t>
            </a:r>
            <a:endParaRPr sz="2400" dirty="0">
              <a:latin typeface="Calibri"/>
              <a:ea typeface="Calibri"/>
              <a:cs typeface="Calibri"/>
              <a:sym typeface="Calibri"/>
            </a:endParaRPr>
          </a:p>
          <a:p>
            <a:pPr marL="0" lvl="0" indent="0" algn="l" rtl="0">
              <a:spcBef>
                <a:spcPts val="0"/>
              </a:spcBef>
              <a:spcAft>
                <a:spcPts val="0"/>
              </a:spcAft>
              <a:buNone/>
            </a:pPr>
            <a:endParaRPr sz="2400" dirty="0">
              <a:latin typeface="Calibri"/>
              <a:ea typeface="Calibri"/>
              <a:cs typeface="Calibri"/>
              <a:sym typeface="Calibri"/>
            </a:endParaRPr>
          </a:p>
          <a:p>
            <a:pPr marL="0" lvl="0" indent="0" algn="l" rtl="0">
              <a:spcBef>
                <a:spcPts val="0"/>
              </a:spcBef>
              <a:spcAft>
                <a:spcPts val="0"/>
              </a:spcAft>
              <a:buNone/>
            </a:pPr>
            <a:r>
              <a:rPr lang="nl-NL" sz="2400" i="1" dirty="0">
                <a:latin typeface="Calibri"/>
                <a:ea typeface="Calibri"/>
                <a:cs typeface="Calibri"/>
                <a:sym typeface="Calibri"/>
              </a:rPr>
              <a:t>4.7  </a:t>
            </a:r>
            <a:r>
              <a:rPr lang="en-US" sz="2400" dirty="0">
                <a:latin typeface="Calibri"/>
                <a:ea typeface="Calibri"/>
                <a:cs typeface="Calibri"/>
                <a:sym typeface="Calibri"/>
              </a:rPr>
              <a:t>Ensure by 2030 all learners acquire</a:t>
            </a:r>
            <a:r>
              <a:rPr lang="en-US" sz="2400" b="1" i="1" dirty="0">
                <a:latin typeface="Calibri"/>
                <a:ea typeface="Calibri"/>
                <a:cs typeface="Calibri"/>
                <a:sym typeface="Calibri"/>
              </a:rPr>
              <a:t> knowledge and skills </a:t>
            </a:r>
            <a:r>
              <a:rPr lang="en-US" sz="2400" dirty="0">
                <a:latin typeface="Calibri"/>
                <a:ea typeface="Calibri"/>
                <a:cs typeface="Calibri"/>
                <a:sym typeface="Calibri"/>
              </a:rPr>
              <a:t>needed to promote sustainable development, including among others through </a:t>
            </a:r>
            <a:r>
              <a:rPr lang="en-US" sz="2400" b="1" i="1" dirty="0">
                <a:latin typeface="Calibri"/>
                <a:ea typeface="Calibri"/>
                <a:cs typeface="Calibri"/>
                <a:sym typeface="Calibri"/>
              </a:rPr>
              <a:t>education for sustainable development </a:t>
            </a:r>
            <a:r>
              <a:rPr lang="en-US" sz="2400" dirty="0">
                <a:latin typeface="Calibri"/>
                <a:ea typeface="Calibri"/>
                <a:cs typeface="Calibri"/>
                <a:sym typeface="Calibri"/>
              </a:rPr>
              <a:t>and sustainable lifestyles, human rights, gender equality, promotion of a culture of peace and non-violence, global citizenship, and appreciation of cultural diversity.</a:t>
            </a:r>
            <a:br>
              <a:rPr lang="nl-NL" sz="2400" b="1" i="1" dirty="0">
                <a:latin typeface="Calibri"/>
                <a:ea typeface="Calibri"/>
                <a:cs typeface="Calibri"/>
                <a:sym typeface="Calibri"/>
              </a:rPr>
            </a:br>
            <a:r>
              <a:rPr lang="nl-NL" sz="2400" b="1" i="1" dirty="0">
                <a:latin typeface="Calibri"/>
                <a:ea typeface="Calibri"/>
                <a:cs typeface="Calibri"/>
                <a:sym typeface="Calibri"/>
              </a:rPr>
              <a:t> </a:t>
            </a:r>
          </a:p>
          <a:p>
            <a:pPr marL="0" lvl="0" indent="0" algn="l" rtl="0">
              <a:spcBef>
                <a:spcPts val="0"/>
              </a:spcBef>
              <a:spcAft>
                <a:spcPts val="0"/>
              </a:spcAft>
              <a:buNone/>
            </a:pPr>
            <a:endParaRPr sz="2400" b="1" i="1" dirty="0">
              <a:latin typeface="Calibri"/>
              <a:ea typeface="Calibri"/>
              <a:cs typeface="Calibri"/>
              <a:sym typeface="Calibri"/>
            </a:endParaRPr>
          </a:p>
          <a:p>
            <a:pPr marL="0" lvl="0" indent="457200" algn="l" rtl="0">
              <a:spcBef>
                <a:spcPts val="0"/>
              </a:spcBef>
              <a:spcAft>
                <a:spcPts val="0"/>
              </a:spcAft>
              <a:buNone/>
            </a:pPr>
            <a:r>
              <a:rPr lang="nl" sz="2400" b="1" dirty="0">
                <a:latin typeface="Calibri"/>
                <a:ea typeface="Calibri"/>
                <a:cs typeface="Calibri"/>
                <a:sym typeface="Calibri"/>
              </a:rPr>
              <a:t>—&gt; Education for sustainabul development </a:t>
            </a:r>
            <a:r>
              <a:rPr lang="nl" sz="2400" dirty="0">
                <a:latin typeface="Calibri"/>
                <a:ea typeface="Calibri"/>
                <a:cs typeface="Calibri"/>
                <a:sym typeface="Calibri"/>
              </a:rPr>
              <a:t>is a </a:t>
            </a:r>
            <a:br>
              <a:rPr lang="nl" sz="2400" dirty="0">
                <a:latin typeface="Calibri"/>
                <a:ea typeface="Calibri"/>
                <a:cs typeface="Calibri"/>
                <a:sym typeface="Calibri"/>
              </a:rPr>
            </a:br>
            <a:r>
              <a:rPr lang="nl" sz="2400" b="1" dirty="0">
                <a:latin typeface="Calibri"/>
                <a:ea typeface="Calibri"/>
                <a:cs typeface="Calibri"/>
                <a:sym typeface="Calibri"/>
              </a:rPr>
              <a:t>procesgoal</a:t>
            </a:r>
            <a:r>
              <a:rPr lang="nl" sz="2400" dirty="0">
                <a:latin typeface="Calibri"/>
                <a:ea typeface="Calibri"/>
                <a:cs typeface="Calibri"/>
                <a:sym typeface="Calibri"/>
              </a:rPr>
              <a:t> to solve the great challenges of this time.</a:t>
            </a:r>
            <a:endParaRPr sz="2400" dirty="0">
              <a:latin typeface="Calibri"/>
              <a:ea typeface="Calibri"/>
              <a:cs typeface="Calibri"/>
              <a:sym typeface="Calibri"/>
            </a:endParaRPr>
          </a:p>
        </p:txBody>
      </p:sp>
      <p:pic>
        <p:nvPicPr>
          <p:cNvPr id="2" name="Afbeelding 1">
            <a:extLst>
              <a:ext uri="{FF2B5EF4-FFF2-40B4-BE49-F238E27FC236}">
                <a16:creationId xmlns:a16="http://schemas.microsoft.com/office/drawing/2014/main" id="{661477F5-E20E-49B2-BC02-BB4D2DB11E39}"/>
              </a:ext>
            </a:extLst>
          </p:cNvPr>
          <p:cNvPicPr>
            <a:picLocks noChangeAspect="1"/>
          </p:cNvPicPr>
          <p:nvPr/>
        </p:nvPicPr>
        <p:blipFill>
          <a:blip r:embed="rId3"/>
          <a:stretch>
            <a:fillRect/>
          </a:stretch>
        </p:blipFill>
        <p:spPr>
          <a:xfrm>
            <a:off x="7070210" y="3488188"/>
            <a:ext cx="1517951" cy="151795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3">
            <a:alphaModFix/>
          </a:blip>
          <a:srcRect b="3353"/>
          <a:stretch/>
        </p:blipFill>
        <p:spPr>
          <a:xfrm>
            <a:off x="802713" y="137425"/>
            <a:ext cx="7538574" cy="48686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274FD-5340-4906-81FE-3F407B1A3227}"/>
              </a:ext>
            </a:extLst>
          </p:cNvPr>
          <p:cNvSpPr>
            <a:spLocks noGrp="1"/>
          </p:cNvSpPr>
          <p:nvPr>
            <p:ph type="ctrTitle"/>
          </p:nvPr>
        </p:nvSpPr>
        <p:spPr>
          <a:xfrm>
            <a:off x="329400" y="236660"/>
            <a:ext cx="7952406" cy="495445"/>
          </a:xfrm>
        </p:spPr>
        <p:txBody>
          <a:bodyPr/>
          <a:lstStyle/>
          <a:p>
            <a:r>
              <a:rPr lang="nl-NL" dirty="0">
                <a:latin typeface="Montserrat" panose="020B0604020202020204" charset="0"/>
              </a:rPr>
              <a:t>Waartoe onderwijs?</a:t>
            </a:r>
          </a:p>
        </p:txBody>
      </p:sp>
      <p:sp>
        <p:nvSpPr>
          <p:cNvPr id="3" name="Ondertitel 2">
            <a:extLst>
              <a:ext uri="{FF2B5EF4-FFF2-40B4-BE49-F238E27FC236}">
                <a16:creationId xmlns:a16="http://schemas.microsoft.com/office/drawing/2014/main" id="{89384A42-E7C7-476A-815E-B14B99893E2B}"/>
              </a:ext>
            </a:extLst>
          </p:cNvPr>
          <p:cNvSpPr>
            <a:spLocks noGrp="1"/>
          </p:cNvSpPr>
          <p:nvPr>
            <p:ph type="subTitle" idx="1"/>
          </p:nvPr>
        </p:nvSpPr>
        <p:spPr>
          <a:xfrm>
            <a:off x="329400" y="914400"/>
            <a:ext cx="7443000" cy="3699142"/>
          </a:xfrm>
        </p:spPr>
        <p:txBody>
          <a:bodyPr/>
          <a:lstStyle/>
          <a:p>
            <a:pPr marL="285750" indent="-285750">
              <a:buFontTx/>
              <a:buChar char="-"/>
            </a:pPr>
            <a:r>
              <a:rPr lang="nl-NL" sz="1800" dirty="0">
                <a:solidFill>
                  <a:schemeClr val="tx1"/>
                </a:solidFill>
                <a:latin typeface="Montserrat" panose="020B0604020202020204" charset="0"/>
              </a:rPr>
              <a:t>Stabiel systeem in stand houden?</a:t>
            </a:r>
          </a:p>
          <a:p>
            <a:pPr marL="285750" indent="-285750">
              <a:buFontTx/>
              <a:buChar char="-"/>
            </a:pPr>
            <a:r>
              <a:rPr lang="nl-NL" sz="1800" dirty="0">
                <a:solidFill>
                  <a:schemeClr val="tx1"/>
                </a:solidFill>
                <a:latin typeface="Montserrat" panose="020B0604020202020204" charset="0"/>
              </a:rPr>
              <a:t>Of voorbereiden op de samenleving van de toekomst?</a:t>
            </a:r>
          </a:p>
          <a:p>
            <a:pPr marL="742950" lvl="1" indent="-285750">
              <a:buFontTx/>
              <a:buChar char="-"/>
            </a:pPr>
            <a:r>
              <a:rPr lang="nl-NL" dirty="0">
                <a:solidFill>
                  <a:schemeClr val="tx1"/>
                </a:solidFill>
                <a:latin typeface="Montserrat" panose="020B0604020202020204" charset="0"/>
              </a:rPr>
              <a:t>Leven</a:t>
            </a:r>
          </a:p>
          <a:p>
            <a:pPr marL="742950" lvl="1" indent="-285750">
              <a:buFontTx/>
              <a:buChar char="-"/>
            </a:pPr>
            <a:r>
              <a:rPr lang="nl-NL" dirty="0">
                <a:solidFill>
                  <a:schemeClr val="tx1"/>
                </a:solidFill>
                <a:latin typeface="Montserrat" panose="020B0604020202020204" charset="0"/>
              </a:rPr>
              <a:t>Werken</a:t>
            </a:r>
          </a:p>
          <a:p>
            <a:pPr marL="742950" lvl="1" indent="-285750">
              <a:buFontTx/>
              <a:buChar char="-"/>
            </a:pPr>
            <a:r>
              <a:rPr lang="nl-NL" dirty="0">
                <a:solidFill>
                  <a:schemeClr val="tx1"/>
                </a:solidFill>
                <a:latin typeface="Montserrat" panose="020B0604020202020204" charset="0"/>
              </a:rPr>
              <a:t>Bijdragen</a:t>
            </a:r>
          </a:p>
          <a:p>
            <a:pPr marL="742950" lvl="1" indent="-285750">
              <a:buFontTx/>
              <a:buChar char="-"/>
            </a:pPr>
            <a:r>
              <a:rPr lang="nl-NL" dirty="0">
                <a:solidFill>
                  <a:schemeClr val="tx1"/>
                </a:solidFill>
                <a:latin typeface="Montserrat" panose="020B0604020202020204" charset="0"/>
              </a:rPr>
              <a:t>Gelukkig zijn</a:t>
            </a:r>
          </a:p>
          <a:p>
            <a:pPr marL="742950" lvl="1" indent="-285750">
              <a:buFontTx/>
              <a:buChar char="-"/>
            </a:pPr>
            <a:endParaRPr lang="nl-NL" dirty="0">
              <a:solidFill>
                <a:schemeClr val="tx1"/>
              </a:solidFill>
              <a:latin typeface="Montserrat" panose="020B0604020202020204" charset="0"/>
            </a:endParaRPr>
          </a:p>
        </p:txBody>
      </p:sp>
      <p:pic>
        <p:nvPicPr>
          <p:cNvPr id="4" name="Google Shape;72;p14">
            <a:extLst>
              <a:ext uri="{FF2B5EF4-FFF2-40B4-BE49-F238E27FC236}">
                <a16:creationId xmlns:a16="http://schemas.microsoft.com/office/drawing/2014/main" id="{6F82ABF9-5905-4C2C-BD95-6AB502D02FAE}"/>
              </a:ext>
            </a:extLst>
          </p:cNvPr>
          <p:cNvPicPr preferRelativeResize="0"/>
          <p:nvPr/>
        </p:nvPicPr>
        <p:blipFill>
          <a:blip r:embed="rId2">
            <a:alphaModFix/>
          </a:blip>
          <a:stretch>
            <a:fillRect/>
          </a:stretch>
        </p:blipFill>
        <p:spPr>
          <a:xfrm>
            <a:off x="6900144" y="3871608"/>
            <a:ext cx="2000250" cy="1035232"/>
          </a:xfrm>
          <a:prstGeom prst="rect">
            <a:avLst/>
          </a:prstGeom>
          <a:noFill/>
          <a:ln>
            <a:noFill/>
          </a:ln>
        </p:spPr>
      </p:pic>
      <p:sp>
        <p:nvSpPr>
          <p:cNvPr id="6" name="Tekstvak 5">
            <a:extLst>
              <a:ext uri="{FF2B5EF4-FFF2-40B4-BE49-F238E27FC236}">
                <a16:creationId xmlns:a16="http://schemas.microsoft.com/office/drawing/2014/main" id="{5C2C0E0B-DD86-7E49-A32A-5F2C4BC7A3A9}"/>
              </a:ext>
            </a:extLst>
          </p:cNvPr>
          <p:cNvSpPr txBox="1"/>
          <p:nvPr/>
        </p:nvSpPr>
        <p:spPr>
          <a:xfrm>
            <a:off x="1085353" y="2417861"/>
            <a:ext cx="4572000" cy="307777"/>
          </a:xfrm>
          <a:prstGeom prst="rect">
            <a:avLst/>
          </a:prstGeom>
          <a:noFill/>
        </p:spPr>
        <p:txBody>
          <a:bodyPr wrap="square">
            <a:spAutoFit/>
          </a:bodyPr>
          <a:lstStyle/>
          <a:p>
            <a:pPr marL="742950" lvl="1" indent="-285750">
              <a:buFontTx/>
              <a:buChar char="-"/>
            </a:pPr>
            <a:endParaRPr lang="nl-NL" dirty="0">
              <a:solidFill>
                <a:schemeClr val="tx1"/>
              </a:solidFill>
              <a:latin typeface="Montserrat" panose="020B0604020202020204" charset="0"/>
            </a:endParaRPr>
          </a:p>
        </p:txBody>
      </p:sp>
    </p:spTree>
    <p:extLst>
      <p:ext uri="{BB962C8B-B14F-4D97-AF65-F5344CB8AC3E}">
        <p14:creationId xmlns:p14="http://schemas.microsoft.com/office/powerpoint/2010/main" val="3824848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274FD-5340-4906-81FE-3F407B1A3227}"/>
              </a:ext>
            </a:extLst>
          </p:cNvPr>
          <p:cNvSpPr>
            <a:spLocks noGrp="1"/>
          </p:cNvSpPr>
          <p:nvPr>
            <p:ph type="ctrTitle"/>
          </p:nvPr>
        </p:nvSpPr>
        <p:spPr>
          <a:xfrm>
            <a:off x="329400" y="236660"/>
            <a:ext cx="7952406" cy="495445"/>
          </a:xfrm>
        </p:spPr>
        <p:txBody>
          <a:bodyPr/>
          <a:lstStyle/>
          <a:p>
            <a:r>
              <a:rPr lang="nl-NL" dirty="0" err="1">
                <a:latin typeface="Montserrat" panose="020B0604020202020204" charset="0"/>
              </a:rPr>
              <a:t>Education</a:t>
            </a:r>
            <a:r>
              <a:rPr lang="nl-NL" dirty="0">
                <a:latin typeface="Montserrat" panose="020B0604020202020204" charset="0"/>
              </a:rPr>
              <a:t> </a:t>
            </a:r>
            <a:r>
              <a:rPr lang="nl-NL" dirty="0" err="1">
                <a:latin typeface="Montserrat" panose="020B0604020202020204" charset="0"/>
              </a:rPr>
              <a:t>today</a:t>
            </a:r>
            <a:r>
              <a:rPr lang="nl-NL" dirty="0">
                <a:latin typeface="Montserrat" panose="020B0604020202020204" charset="0"/>
              </a:rPr>
              <a:t>?</a:t>
            </a:r>
          </a:p>
        </p:txBody>
      </p:sp>
      <p:sp>
        <p:nvSpPr>
          <p:cNvPr id="3" name="Ondertitel 2">
            <a:extLst>
              <a:ext uri="{FF2B5EF4-FFF2-40B4-BE49-F238E27FC236}">
                <a16:creationId xmlns:a16="http://schemas.microsoft.com/office/drawing/2014/main" id="{89384A42-E7C7-476A-815E-B14B99893E2B}"/>
              </a:ext>
            </a:extLst>
          </p:cNvPr>
          <p:cNvSpPr>
            <a:spLocks noGrp="1"/>
          </p:cNvSpPr>
          <p:nvPr>
            <p:ph type="subTitle" idx="1"/>
          </p:nvPr>
        </p:nvSpPr>
        <p:spPr>
          <a:xfrm>
            <a:off x="329400" y="914400"/>
            <a:ext cx="7443000" cy="3699142"/>
          </a:xfrm>
        </p:spPr>
        <p:txBody>
          <a:bodyPr/>
          <a:lstStyle/>
          <a:p>
            <a:pPr marL="285750" indent="-285750">
              <a:buFontTx/>
              <a:buChar char="-"/>
            </a:pPr>
            <a:r>
              <a:rPr lang="nl-NL" sz="1800" dirty="0">
                <a:solidFill>
                  <a:schemeClr val="tx1"/>
                </a:solidFill>
                <a:latin typeface="Montserrat" panose="020B0604020202020204" charset="0"/>
              </a:rPr>
              <a:t>‘</a:t>
            </a:r>
            <a:r>
              <a:rPr lang="nl-NL" sz="1800" dirty="0" err="1">
                <a:solidFill>
                  <a:schemeClr val="tx1"/>
                </a:solidFill>
                <a:latin typeface="Montserrat" panose="020B0604020202020204" charset="0"/>
              </a:rPr>
              <a:t>Frontal</a:t>
            </a:r>
            <a:r>
              <a:rPr lang="nl-NL" sz="1800" dirty="0">
                <a:solidFill>
                  <a:schemeClr val="tx1"/>
                </a:solidFill>
                <a:latin typeface="Montserrat" panose="020B0604020202020204" charset="0"/>
              </a:rPr>
              <a:t> </a:t>
            </a:r>
            <a:r>
              <a:rPr lang="nl-NL" sz="1800" dirty="0" err="1">
                <a:solidFill>
                  <a:schemeClr val="tx1"/>
                </a:solidFill>
                <a:latin typeface="Montserrat" panose="020B0604020202020204" charset="0"/>
              </a:rPr>
              <a:t>education</a:t>
            </a:r>
            <a:r>
              <a:rPr lang="nl-NL" sz="1800" dirty="0">
                <a:solidFill>
                  <a:schemeClr val="tx1"/>
                </a:solidFill>
                <a:latin typeface="Montserrat" panose="020B0604020202020204" charset="0"/>
              </a:rPr>
              <a:t>’ </a:t>
            </a:r>
            <a:r>
              <a:rPr lang="nl-NL" sz="1800" dirty="0" err="1">
                <a:solidFill>
                  <a:schemeClr val="tx1"/>
                </a:solidFill>
                <a:latin typeface="Montserrat" panose="020B0604020202020204" charset="0"/>
              </a:rPr>
              <a:t>still</a:t>
            </a:r>
            <a:r>
              <a:rPr lang="nl-NL" sz="1800" dirty="0">
                <a:solidFill>
                  <a:schemeClr val="tx1"/>
                </a:solidFill>
                <a:latin typeface="Montserrat" panose="020B0604020202020204" charset="0"/>
              </a:rPr>
              <a:t> a standard</a:t>
            </a:r>
          </a:p>
          <a:p>
            <a:pPr marL="285750" indent="-285750">
              <a:buFontTx/>
              <a:buChar char="-"/>
            </a:pPr>
            <a:r>
              <a:rPr lang="nl-NL" sz="1800" dirty="0">
                <a:solidFill>
                  <a:schemeClr val="tx1"/>
                </a:solidFill>
                <a:latin typeface="Montserrat" panose="020B0604020202020204" charset="0"/>
              </a:rPr>
              <a:t>Focus on </a:t>
            </a:r>
            <a:r>
              <a:rPr lang="nl-NL" sz="1800" dirty="0" err="1">
                <a:solidFill>
                  <a:schemeClr val="tx1"/>
                </a:solidFill>
                <a:latin typeface="Montserrat" panose="020B0604020202020204" charset="0"/>
              </a:rPr>
              <a:t>minimal</a:t>
            </a:r>
            <a:r>
              <a:rPr lang="nl-NL" sz="1800" dirty="0">
                <a:solidFill>
                  <a:schemeClr val="tx1"/>
                </a:solidFill>
                <a:latin typeface="Montserrat" panose="020B0604020202020204" charset="0"/>
              </a:rPr>
              <a:t> </a:t>
            </a:r>
            <a:r>
              <a:rPr lang="nl-NL" sz="1800" dirty="0" err="1">
                <a:solidFill>
                  <a:schemeClr val="tx1"/>
                </a:solidFill>
                <a:latin typeface="Montserrat" panose="020B0604020202020204" charset="0"/>
              </a:rPr>
              <a:t>requirements</a:t>
            </a:r>
            <a:r>
              <a:rPr lang="nl-NL" sz="1800" dirty="0">
                <a:solidFill>
                  <a:schemeClr val="tx1"/>
                </a:solidFill>
                <a:latin typeface="Montserrat" panose="020B0604020202020204" charset="0"/>
                <a:sym typeface="Wingdings" pitchFamily="2" charset="2"/>
              </a:rPr>
              <a:t> on </a:t>
            </a:r>
            <a:r>
              <a:rPr lang="nl-NL" sz="1800" dirty="0" err="1">
                <a:solidFill>
                  <a:schemeClr val="tx1"/>
                </a:solidFill>
                <a:latin typeface="Montserrat" panose="020B0604020202020204" charset="0"/>
                <a:sym typeface="Wingdings" pitchFamily="2" charset="2"/>
              </a:rPr>
              <a:t>what</a:t>
            </a:r>
            <a:r>
              <a:rPr lang="nl-NL" sz="1800" dirty="0">
                <a:solidFill>
                  <a:schemeClr val="tx1"/>
                </a:solidFill>
                <a:latin typeface="Montserrat" panose="020B0604020202020204" charset="0"/>
                <a:sym typeface="Wingdings" pitchFamily="2" charset="2"/>
              </a:rPr>
              <a:t> </a:t>
            </a:r>
            <a:r>
              <a:rPr lang="nl-NL" sz="1800" dirty="0" err="1">
                <a:solidFill>
                  <a:schemeClr val="tx1"/>
                </a:solidFill>
                <a:latin typeface="Montserrat" panose="020B0604020202020204" charset="0"/>
                <a:sym typeface="Wingdings" pitchFamily="2" charset="2"/>
              </a:rPr>
              <a:t>you</a:t>
            </a:r>
            <a:r>
              <a:rPr lang="nl-NL" sz="1800" dirty="0">
                <a:solidFill>
                  <a:schemeClr val="tx1"/>
                </a:solidFill>
                <a:latin typeface="Montserrat" panose="020B0604020202020204" charset="0"/>
                <a:sym typeface="Wingdings" pitchFamily="2" charset="2"/>
              </a:rPr>
              <a:t> </a:t>
            </a:r>
            <a:r>
              <a:rPr lang="nl-NL" sz="1800" dirty="0" err="1">
                <a:solidFill>
                  <a:schemeClr val="tx1"/>
                </a:solidFill>
                <a:latin typeface="Montserrat" panose="020B0604020202020204" charset="0"/>
                <a:sym typeface="Wingdings" pitchFamily="2" charset="2"/>
              </a:rPr>
              <a:t>can’t</a:t>
            </a:r>
            <a:r>
              <a:rPr lang="nl-NL" sz="1800" dirty="0">
                <a:solidFill>
                  <a:schemeClr val="tx1"/>
                </a:solidFill>
                <a:latin typeface="Montserrat" panose="020B0604020202020204" charset="0"/>
                <a:sym typeface="Wingdings" pitchFamily="2" charset="2"/>
              </a:rPr>
              <a:t> do</a:t>
            </a:r>
          </a:p>
          <a:p>
            <a:pPr marL="285750" indent="-285750">
              <a:buFontTx/>
              <a:buChar char="-"/>
            </a:pPr>
            <a:r>
              <a:rPr lang="nl-NL" sz="1800" dirty="0">
                <a:solidFill>
                  <a:schemeClr val="tx1"/>
                </a:solidFill>
                <a:latin typeface="Montserrat" panose="020B0604020202020204" charset="0"/>
                <a:sym typeface="Wingdings" pitchFamily="2" charset="2"/>
              </a:rPr>
              <a:t>Too </a:t>
            </a:r>
            <a:r>
              <a:rPr lang="nl-NL" sz="1800" dirty="0" err="1">
                <a:solidFill>
                  <a:schemeClr val="tx1"/>
                </a:solidFill>
                <a:latin typeface="Montserrat" panose="020B0604020202020204" charset="0"/>
                <a:sym typeface="Wingdings" pitchFamily="2" charset="2"/>
              </a:rPr>
              <a:t>much</a:t>
            </a:r>
            <a:r>
              <a:rPr lang="nl-NL" sz="1800" dirty="0">
                <a:solidFill>
                  <a:schemeClr val="tx1"/>
                </a:solidFill>
                <a:latin typeface="Montserrat" panose="020B0604020202020204" charset="0"/>
                <a:sym typeface="Wingdings" pitchFamily="2" charset="2"/>
              </a:rPr>
              <a:t> </a:t>
            </a:r>
            <a:r>
              <a:rPr lang="nl-NL" sz="1800" dirty="0" err="1">
                <a:solidFill>
                  <a:schemeClr val="tx1"/>
                </a:solidFill>
                <a:latin typeface="Montserrat" panose="020B0604020202020204" charset="0"/>
                <a:sym typeface="Wingdings" pitchFamily="2" charset="2"/>
              </a:rPr>
              <a:t>testing</a:t>
            </a:r>
            <a:r>
              <a:rPr lang="nl-NL" sz="1800" dirty="0">
                <a:solidFill>
                  <a:schemeClr val="tx1"/>
                </a:solidFill>
                <a:latin typeface="Montserrat" panose="020B0604020202020204" charset="0"/>
                <a:sym typeface="Wingdings" pitchFamily="2" charset="2"/>
              </a:rPr>
              <a:t> and </a:t>
            </a:r>
            <a:r>
              <a:rPr lang="nl-NL" sz="1800" dirty="0" err="1">
                <a:solidFill>
                  <a:schemeClr val="tx1"/>
                </a:solidFill>
                <a:latin typeface="Montserrat" panose="020B0604020202020204" charset="0"/>
                <a:sym typeface="Wingdings" pitchFamily="2" charset="2"/>
              </a:rPr>
              <a:t>examining</a:t>
            </a:r>
            <a:endParaRPr lang="nl-NL" sz="1800" dirty="0">
              <a:solidFill>
                <a:schemeClr val="tx1"/>
              </a:solidFill>
              <a:latin typeface="Montserrat" panose="020B0604020202020204" charset="0"/>
              <a:sym typeface="Wingdings" pitchFamily="2" charset="2"/>
            </a:endParaRPr>
          </a:p>
          <a:p>
            <a:pPr marL="285750" indent="-285750">
              <a:buFontTx/>
              <a:buChar char="-"/>
            </a:pPr>
            <a:r>
              <a:rPr lang="nl-NL" sz="1800" dirty="0">
                <a:solidFill>
                  <a:schemeClr val="tx1"/>
                </a:solidFill>
                <a:latin typeface="Montserrat" panose="020B0604020202020204" charset="0"/>
                <a:sym typeface="Wingdings" pitchFamily="2" charset="2"/>
              </a:rPr>
              <a:t>Succes </a:t>
            </a:r>
            <a:r>
              <a:rPr lang="nl-NL" sz="1800" dirty="0" err="1">
                <a:solidFill>
                  <a:schemeClr val="tx1"/>
                </a:solidFill>
                <a:latin typeface="Montserrat" panose="020B0604020202020204" charset="0"/>
                <a:sym typeface="Wingdings" pitchFamily="2" charset="2"/>
              </a:rPr>
              <a:t>determined</a:t>
            </a:r>
            <a:r>
              <a:rPr lang="nl-NL" sz="1800" dirty="0">
                <a:solidFill>
                  <a:schemeClr val="tx1"/>
                </a:solidFill>
                <a:latin typeface="Montserrat" panose="020B0604020202020204" charset="0"/>
                <a:sym typeface="Wingdings" pitchFamily="2" charset="2"/>
              </a:rPr>
              <a:t> </a:t>
            </a:r>
            <a:r>
              <a:rPr lang="nl-NL" sz="1800" dirty="0" err="1">
                <a:solidFill>
                  <a:schemeClr val="tx1"/>
                </a:solidFill>
                <a:latin typeface="Montserrat" panose="020B0604020202020204" charset="0"/>
                <a:sym typeface="Wingdings" pitchFamily="2" charset="2"/>
              </a:rPr>
              <a:t>by</a:t>
            </a:r>
            <a:r>
              <a:rPr lang="nl-NL" sz="1800" dirty="0">
                <a:solidFill>
                  <a:schemeClr val="tx1"/>
                </a:solidFill>
                <a:latin typeface="Montserrat" panose="020B0604020202020204" charset="0"/>
                <a:sym typeface="Wingdings" pitchFamily="2" charset="2"/>
              </a:rPr>
              <a:t> efficiency</a:t>
            </a:r>
          </a:p>
          <a:p>
            <a:pPr marL="285750" indent="-285750">
              <a:buFontTx/>
              <a:buChar char="-"/>
            </a:pPr>
            <a:r>
              <a:rPr lang="nl-NL" sz="1800" dirty="0" err="1">
                <a:solidFill>
                  <a:schemeClr val="tx1"/>
                </a:solidFill>
                <a:latin typeface="Montserrat" panose="020B0604020202020204" charset="0"/>
                <a:sym typeface="Wingdings" pitchFamily="2" charset="2"/>
              </a:rPr>
              <a:t>Compartamentalised</a:t>
            </a:r>
            <a:r>
              <a:rPr lang="nl-NL" sz="1800" dirty="0">
                <a:solidFill>
                  <a:schemeClr val="tx1"/>
                </a:solidFill>
                <a:latin typeface="Montserrat" panose="020B0604020202020204" charset="0"/>
                <a:sym typeface="Wingdings" pitchFamily="2" charset="2"/>
              </a:rPr>
              <a:t> approach in subjects;</a:t>
            </a:r>
          </a:p>
          <a:p>
            <a:pPr marL="285750" indent="-285750">
              <a:buFontTx/>
              <a:buChar char="-"/>
            </a:pPr>
            <a:r>
              <a:rPr lang="nl-NL" sz="1800" dirty="0" err="1">
                <a:solidFill>
                  <a:schemeClr val="tx1"/>
                </a:solidFill>
                <a:latin typeface="Montserrat" panose="020B0604020202020204" charset="0"/>
              </a:rPr>
              <a:t>Lack</a:t>
            </a:r>
            <a:r>
              <a:rPr lang="nl-NL" sz="1800" dirty="0">
                <a:solidFill>
                  <a:schemeClr val="tx1"/>
                </a:solidFill>
                <a:latin typeface="Montserrat" panose="020B0604020202020204" charset="0"/>
              </a:rPr>
              <a:t> of </a:t>
            </a:r>
            <a:r>
              <a:rPr lang="nl-NL" sz="1800" dirty="0" err="1">
                <a:solidFill>
                  <a:schemeClr val="tx1"/>
                </a:solidFill>
                <a:latin typeface="Montserrat" panose="020B0604020202020204" charset="0"/>
              </a:rPr>
              <a:t>integral</a:t>
            </a:r>
            <a:r>
              <a:rPr lang="nl-NL" sz="1800" dirty="0">
                <a:solidFill>
                  <a:schemeClr val="tx1"/>
                </a:solidFill>
                <a:latin typeface="Montserrat" panose="020B0604020202020204" charset="0"/>
              </a:rPr>
              <a:t> approach</a:t>
            </a:r>
          </a:p>
          <a:p>
            <a:pPr marL="285750" indent="-285750">
              <a:buFontTx/>
              <a:buChar char="-"/>
            </a:pPr>
            <a:r>
              <a:rPr lang="nl-NL" sz="1800" dirty="0">
                <a:solidFill>
                  <a:schemeClr val="tx1"/>
                </a:solidFill>
                <a:latin typeface="Montserrat" panose="020B0604020202020204" charset="0"/>
              </a:rPr>
              <a:t>Limited link to real life issues, </a:t>
            </a:r>
            <a:r>
              <a:rPr lang="nl-NL" sz="1800" dirty="0" err="1">
                <a:solidFill>
                  <a:schemeClr val="tx1"/>
                </a:solidFill>
                <a:latin typeface="Montserrat" panose="020B0604020202020204" charset="0"/>
              </a:rPr>
              <a:t>including</a:t>
            </a:r>
            <a:r>
              <a:rPr lang="nl-NL" sz="1800" dirty="0">
                <a:solidFill>
                  <a:schemeClr val="tx1"/>
                </a:solidFill>
                <a:latin typeface="Montserrat" panose="020B0604020202020204" charset="0"/>
              </a:rPr>
              <a:t> large </a:t>
            </a:r>
            <a:r>
              <a:rPr lang="nl-NL" sz="1800" dirty="0" err="1">
                <a:solidFill>
                  <a:schemeClr val="tx1"/>
                </a:solidFill>
                <a:latin typeface="Montserrat" panose="020B0604020202020204" charset="0"/>
              </a:rPr>
              <a:t>transitions</a:t>
            </a:r>
            <a:endParaRPr lang="nl-NL" sz="1800" dirty="0">
              <a:solidFill>
                <a:schemeClr val="tx1"/>
              </a:solidFill>
              <a:latin typeface="Montserrat" panose="020B0604020202020204" charset="0"/>
            </a:endParaRPr>
          </a:p>
          <a:p>
            <a:pPr marL="285750" indent="-285750">
              <a:buFontTx/>
              <a:buChar char="-"/>
            </a:pPr>
            <a:r>
              <a:rPr lang="nl-NL" sz="1800" dirty="0" err="1">
                <a:solidFill>
                  <a:schemeClr val="tx1"/>
                </a:solidFill>
                <a:latin typeface="Montserrat" panose="020B0604020202020204" charset="0"/>
              </a:rPr>
              <a:t>Lack</a:t>
            </a:r>
            <a:r>
              <a:rPr lang="nl-NL" sz="1800" dirty="0">
                <a:solidFill>
                  <a:schemeClr val="tx1"/>
                </a:solidFill>
                <a:latin typeface="Montserrat" panose="020B0604020202020204" charset="0"/>
              </a:rPr>
              <a:t> of </a:t>
            </a:r>
            <a:r>
              <a:rPr lang="nl-NL" sz="1800" dirty="0" err="1">
                <a:solidFill>
                  <a:schemeClr val="tx1"/>
                </a:solidFill>
                <a:latin typeface="Montserrat" panose="020B0604020202020204" charset="0"/>
              </a:rPr>
              <a:t>preparation</a:t>
            </a:r>
            <a:r>
              <a:rPr lang="nl-NL" sz="1800" dirty="0">
                <a:solidFill>
                  <a:schemeClr val="tx1"/>
                </a:solidFill>
                <a:latin typeface="Montserrat" panose="020B0604020202020204" charset="0"/>
              </a:rPr>
              <a:t> </a:t>
            </a:r>
            <a:r>
              <a:rPr lang="nl-NL" sz="1800" dirty="0" err="1">
                <a:solidFill>
                  <a:schemeClr val="tx1"/>
                </a:solidFill>
                <a:latin typeface="Montserrat" panose="020B0604020202020204" charset="0"/>
              </a:rPr>
              <a:t>for</a:t>
            </a:r>
            <a:r>
              <a:rPr lang="nl-NL" sz="1800" dirty="0">
                <a:solidFill>
                  <a:schemeClr val="tx1"/>
                </a:solidFill>
                <a:latin typeface="Montserrat" panose="020B0604020202020204" charset="0"/>
              </a:rPr>
              <a:t> </a:t>
            </a:r>
            <a:r>
              <a:rPr lang="nl-NL" sz="1800" dirty="0" err="1">
                <a:solidFill>
                  <a:schemeClr val="tx1"/>
                </a:solidFill>
                <a:latin typeface="Montserrat" panose="020B0604020202020204" charset="0"/>
              </a:rPr>
              <a:t>the</a:t>
            </a:r>
            <a:r>
              <a:rPr lang="nl-NL" sz="1800" dirty="0">
                <a:solidFill>
                  <a:schemeClr val="tx1"/>
                </a:solidFill>
                <a:latin typeface="Montserrat" panose="020B0604020202020204" charset="0"/>
              </a:rPr>
              <a:t> </a:t>
            </a:r>
            <a:r>
              <a:rPr lang="nl-NL" sz="1800" dirty="0" err="1">
                <a:solidFill>
                  <a:schemeClr val="tx1"/>
                </a:solidFill>
                <a:latin typeface="Montserrat" panose="020B0604020202020204" charset="0"/>
              </a:rPr>
              <a:t>future</a:t>
            </a:r>
            <a:r>
              <a:rPr lang="nl-NL" sz="1800" dirty="0">
                <a:solidFill>
                  <a:schemeClr val="tx1"/>
                </a:solidFill>
                <a:latin typeface="Montserrat" panose="020B0604020202020204" charset="0"/>
              </a:rPr>
              <a:t> as change is </a:t>
            </a:r>
            <a:r>
              <a:rPr lang="nl-NL" sz="1800" dirty="0" err="1">
                <a:solidFill>
                  <a:schemeClr val="tx1"/>
                </a:solidFill>
                <a:latin typeface="Montserrat" panose="020B0604020202020204" charset="0"/>
              </a:rPr>
              <a:t>exponential</a:t>
            </a:r>
            <a:endParaRPr lang="nl-NL" sz="1800" dirty="0">
              <a:solidFill>
                <a:schemeClr val="tx1"/>
              </a:solidFill>
              <a:latin typeface="Montserrat" panose="020B0604020202020204" charset="0"/>
            </a:endParaRPr>
          </a:p>
          <a:p>
            <a:pPr marL="285750" indent="-285750">
              <a:buFontTx/>
              <a:buChar char="-"/>
            </a:pPr>
            <a:r>
              <a:rPr lang="nl-NL" sz="1800" dirty="0">
                <a:solidFill>
                  <a:schemeClr val="tx1"/>
                </a:solidFill>
                <a:latin typeface="Montserrat" panose="020B0604020202020204" charset="0"/>
              </a:rPr>
              <a:t>Learning </a:t>
            </a:r>
            <a:r>
              <a:rPr lang="nl-NL" sz="1800" dirty="0" err="1">
                <a:solidFill>
                  <a:schemeClr val="tx1"/>
                </a:solidFill>
                <a:latin typeface="Montserrat" panose="020B0604020202020204" charset="0"/>
              </a:rPr>
              <a:t>inside</a:t>
            </a:r>
            <a:r>
              <a:rPr lang="nl-NL" sz="1800" dirty="0">
                <a:solidFill>
                  <a:schemeClr val="tx1"/>
                </a:solidFill>
                <a:latin typeface="Montserrat" panose="020B0604020202020204" charset="0"/>
              </a:rPr>
              <a:t> </a:t>
            </a:r>
            <a:r>
              <a:rPr lang="nl-NL" sz="1800" dirty="0" err="1">
                <a:solidFill>
                  <a:schemeClr val="tx1"/>
                </a:solidFill>
                <a:latin typeface="Montserrat" panose="020B0604020202020204" charset="0"/>
              </a:rPr>
              <a:t>the</a:t>
            </a:r>
            <a:r>
              <a:rPr lang="nl-NL" sz="1800" dirty="0">
                <a:solidFill>
                  <a:schemeClr val="tx1"/>
                </a:solidFill>
                <a:latin typeface="Montserrat" panose="020B0604020202020204" charset="0"/>
              </a:rPr>
              <a:t> school, </a:t>
            </a:r>
            <a:r>
              <a:rPr lang="nl-NL" sz="1800" dirty="0" err="1">
                <a:solidFill>
                  <a:schemeClr val="tx1"/>
                </a:solidFill>
                <a:latin typeface="Montserrat" panose="020B0604020202020204" charset="0"/>
              </a:rPr>
              <a:t>not</a:t>
            </a:r>
            <a:r>
              <a:rPr lang="nl-NL" sz="1800" dirty="0">
                <a:solidFill>
                  <a:schemeClr val="tx1"/>
                </a:solidFill>
                <a:latin typeface="Montserrat" panose="020B0604020202020204" charset="0"/>
              </a:rPr>
              <a:t> </a:t>
            </a:r>
            <a:r>
              <a:rPr lang="nl-NL" sz="1800" dirty="0" err="1">
                <a:solidFill>
                  <a:schemeClr val="tx1"/>
                </a:solidFill>
                <a:latin typeface="Montserrat" panose="020B0604020202020204" charset="0"/>
              </a:rPr>
              <a:t>outside</a:t>
            </a:r>
            <a:endParaRPr lang="nl-NL" sz="1800" dirty="0">
              <a:solidFill>
                <a:schemeClr val="tx1"/>
              </a:solidFill>
              <a:latin typeface="Montserrat" panose="020B0604020202020204" charset="0"/>
            </a:endParaRPr>
          </a:p>
          <a:p>
            <a:pPr marL="285750" indent="-285750">
              <a:buFontTx/>
              <a:buChar char="-"/>
            </a:pPr>
            <a:r>
              <a:rPr lang="nl-NL" sz="1800" dirty="0">
                <a:solidFill>
                  <a:schemeClr val="tx1"/>
                </a:solidFill>
                <a:latin typeface="Montserrat" panose="020B0604020202020204" charset="0"/>
              </a:rPr>
              <a:t>Focus on </a:t>
            </a:r>
            <a:r>
              <a:rPr lang="nl-NL" sz="1800" dirty="0" err="1">
                <a:solidFill>
                  <a:schemeClr val="tx1"/>
                </a:solidFill>
                <a:latin typeface="Montserrat" panose="020B0604020202020204" charset="0"/>
              </a:rPr>
              <a:t>knowledge</a:t>
            </a:r>
            <a:r>
              <a:rPr lang="nl-NL" sz="1800" dirty="0">
                <a:solidFill>
                  <a:schemeClr val="tx1"/>
                </a:solidFill>
                <a:latin typeface="Montserrat" panose="020B0604020202020204" charset="0"/>
              </a:rPr>
              <a:t>, </a:t>
            </a:r>
            <a:r>
              <a:rPr lang="nl-NL" sz="1800" dirty="0" err="1">
                <a:solidFill>
                  <a:schemeClr val="tx1"/>
                </a:solidFill>
                <a:latin typeface="Montserrat" panose="020B0604020202020204" charset="0"/>
              </a:rPr>
              <a:t>less</a:t>
            </a:r>
            <a:r>
              <a:rPr lang="nl-NL" sz="1800" dirty="0">
                <a:solidFill>
                  <a:schemeClr val="tx1"/>
                </a:solidFill>
                <a:latin typeface="Montserrat" panose="020B0604020202020204" charset="0"/>
              </a:rPr>
              <a:t> on skills</a:t>
            </a:r>
          </a:p>
          <a:p>
            <a:pPr marL="285750" indent="-285750">
              <a:buFontTx/>
              <a:buChar char="-"/>
            </a:pPr>
            <a:r>
              <a:rPr lang="nl-NL" sz="1800" dirty="0">
                <a:solidFill>
                  <a:schemeClr val="tx1"/>
                </a:solidFill>
                <a:latin typeface="Montserrat" panose="020B0604020202020204" charset="0"/>
              </a:rPr>
              <a:t>Learning </a:t>
            </a:r>
            <a:r>
              <a:rPr lang="nl-NL" sz="1800" dirty="0" err="1">
                <a:solidFill>
                  <a:schemeClr val="tx1"/>
                </a:solidFill>
                <a:latin typeface="Montserrat" panose="020B0604020202020204" charset="0"/>
              </a:rPr>
              <a:t>objectives</a:t>
            </a:r>
            <a:r>
              <a:rPr lang="nl-NL" sz="1800" dirty="0">
                <a:solidFill>
                  <a:schemeClr val="tx1"/>
                </a:solidFill>
                <a:latin typeface="Montserrat" panose="020B0604020202020204" charset="0"/>
              </a:rPr>
              <a:t> are </a:t>
            </a:r>
            <a:r>
              <a:rPr lang="nl-NL" sz="1800" dirty="0" err="1">
                <a:solidFill>
                  <a:schemeClr val="tx1"/>
                </a:solidFill>
                <a:latin typeface="Montserrat" panose="020B0604020202020204" charset="0"/>
              </a:rPr>
              <a:t>central</a:t>
            </a:r>
            <a:r>
              <a:rPr lang="nl-NL" sz="1800" dirty="0">
                <a:solidFill>
                  <a:schemeClr val="tx1"/>
                </a:solidFill>
                <a:latin typeface="Montserrat" panose="020B0604020202020204" charset="0"/>
              </a:rPr>
              <a:t>, </a:t>
            </a:r>
            <a:r>
              <a:rPr lang="nl-NL" sz="1800" dirty="0" err="1">
                <a:solidFill>
                  <a:schemeClr val="tx1"/>
                </a:solidFill>
                <a:latin typeface="Montserrat" panose="020B0604020202020204" charset="0"/>
              </a:rPr>
              <a:t>not</a:t>
            </a:r>
            <a:r>
              <a:rPr lang="nl-NL" sz="1800" dirty="0">
                <a:solidFill>
                  <a:schemeClr val="tx1"/>
                </a:solidFill>
                <a:latin typeface="Montserrat" panose="020B0604020202020204" charset="0"/>
              </a:rPr>
              <a:t> </a:t>
            </a:r>
            <a:r>
              <a:rPr lang="nl-NL" sz="1800" dirty="0" err="1">
                <a:solidFill>
                  <a:schemeClr val="tx1"/>
                </a:solidFill>
                <a:latin typeface="Montserrat" panose="020B0604020202020204" charset="0"/>
              </a:rPr>
              <a:t>the</a:t>
            </a:r>
            <a:r>
              <a:rPr lang="nl-NL" sz="1800" dirty="0">
                <a:solidFill>
                  <a:schemeClr val="tx1"/>
                </a:solidFill>
                <a:latin typeface="Montserrat" panose="020B0604020202020204" charset="0"/>
              </a:rPr>
              <a:t> student; </a:t>
            </a:r>
            <a:r>
              <a:rPr lang="nl-NL" sz="1800" dirty="0" err="1">
                <a:solidFill>
                  <a:schemeClr val="tx1"/>
                </a:solidFill>
                <a:latin typeface="Montserrat" panose="020B0604020202020204" charset="0"/>
              </a:rPr>
              <a:t>lack</a:t>
            </a:r>
            <a:r>
              <a:rPr lang="nl-NL" sz="1800" dirty="0">
                <a:solidFill>
                  <a:schemeClr val="tx1"/>
                </a:solidFill>
                <a:latin typeface="Montserrat" panose="020B0604020202020204" charset="0"/>
              </a:rPr>
              <a:t> of </a:t>
            </a:r>
            <a:r>
              <a:rPr lang="nl-NL" sz="1800" dirty="0" err="1">
                <a:solidFill>
                  <a:schemeClr val="tx1"/>
                </a:solidFill>
                <a:latin typeface="Montserrat" panose="020B0604020202020204" charset="0"/>
              </a:rPr>
              <a:t>participatory</a:t>
            </a:r>
            <a:r>
              <a:rPr lang="nl-NL" sz="1800" dirty="0">
                <a:solidFill>
                  <a:schemeClr val="tx1"/>
                </a:solidFill>
                <a:latin typeface="Montserrat" panose="020B0604020202020204" charset="0"/>
              </a:rPr>
              <a:t> thinking</a:t>
            </a:r>
          </a:p>
          <a:p>
            <a:pPr marL="742950" lvl="1" indent="-285750">
              <a:buFontTx/>
              <a:buChar char="-"/>
            </a:pPr>
            <a:endParaRPr lang="nl-NL" dirty="0">
              <a:solidFill>
                <a:schemeClr val="tx1"/>
              </a:solidFill>
              <a:latin typeface="Montserrat" panose="020B0604020202020204" charset="0"/>
            </a:endParaRPr>
          </a:p>
        </p:txBody>
      </p:sp>
      <p:pic>
        <p:nvPicPr>
          <p:cNvPr id="4" name="Google Shape;72;p14">
            <a:extLst>
              <a:ext uri="{FF2B5EF4-FFF2-40B4-BE49-F238E27FC236}">
                <a16:creationId xmlns:a16="http://schemas.microsoft.com/office/drawing/2014/main" id="{6F82ABF9-5905-4C2C-BD95-6AB502D02FAE}"/>
              </a:ext>
            </a:extLst>
          </p:cNvPr>
          <p:cNvPicPr preferRelativeResize="0"/>
          <p:nvPr/>
        </p:nvPicPr>
        <p:blipFill>
          <a:blip r:embed="rId2">
            <a:alphaModFix/>
          </a:blip>
          <a:stretch>
            <a:fillRect/>
          </a:stretch>
        </p:blipFill>
        <p:spPr>
          <a:xfrm>
            <a:off x="6900144" y="3871608"/>
            <a:ext cx="2000250" cy="1035232"/>
          </a:xfrm>
          <a:prstGeom prst="rect">
            <a:avLst/>
          </a:prstGeom>
          <a:noFill/>
          <a:ln>
            <a:noFill/>
          </a:ln>
        </p:spPr>
      </p:pic>
    </p:spTree>
    <p:extLst>
      <p:ext uri="{BB962C8B-B14F-4D97-AF65-F5344CB8AC3E}">
        <p14:creationId xmlns:p14="http://schemas.microsoft.com/office/powerpoint/2010/main" val="88223311"/>
      </p:ext>
    </p:extLst>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504</Words>
  <Application>Microsoft Macintosh PowerPoint</Application>
  <PresentationFormat>Diavoorstelling (16:9)</PresentationFormat>
  <Paragraphs>84</Paragraphs>
  <Slides>11</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Montserrat</vt:lpstr>
      <vt:lpstr>Roboto</vt:lpstr>
      <vt:lpstr>Calibri</vt:lpstr>
      <vt:lpstr>Arial</vt:lpstr>
      <vt:lpstr>Merriweather</vt:lpstr>
      <vt:lpstr>Paradigm</vt:lpstr>
      <vt:lpstr>LEREN VOOR MORGEN  Samen werken aan duurzaam onderwijs  van peuter tot professional </vt:lpstr>
      <vt:lpstr> Challenges of this time  </vt:lpstr>
      <vt:lpstr>Leren voor Morgen</vt:lpstr>
      <vt:lpstr>Our to-do list:    </vt:lpstr>
      <vt:lpstr>Our to-do list:    </vt:lpstr>
      <vt:lpstr>SDG 4. Ensure inclusive and equitable quality education and promote lifelong learning opportunities for all.  4.7  Ensure by 2030 all learners acquire knowledge and skills needed to promote sustainable development, including among others through education for sustainable development and sustainable lifestyles, human rights, gender equality, promotion of a culture of peace and non-violence, global citizenship, and appreciation of cultural diversity.    —&gt; Education for sustainabul development is a  procesgoal to solve the great challenges of this time.</vt:lpstr>
      <vt:lpstr>PowerPoint-presentatie</vt:lpstr>
      <vt:lpstr>Waartoe onderwijs?</vt:lpstr>
      <vt:lpstr>Education today?</vt:lpstr>
      <vt:lpstr>Systeemverandering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LEREN VOOR MORGEN  Samen werken aan duurzaam onderwijs  van peuter tot professional </dc:title>
  <cp:lastModifiedBy>Giuseppe van der Helm</cp:lastModifiedBy>
  <cp:revision>9</cp:revision>
  <dcterms:modified xsi:type="dcterms:W3CDTF">2022-03-29T22:27:52Z</dcterms:modified>
</cp:coreProperties>
</file>