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sldIdLst>
    <p:sldId id="258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34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1.xml"/><Relationship Id="rId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7D84FE-17D8-42DB-B256-B7A9A4F7E4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D15459CD-2711-41E9-8C4B-9BED56DC2DB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743310E-7EB9-42D1-BE56-3ED624145D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A6689-55E1-48C9-9F75-612FB582C95B}" type="datetimeFigureOut">
              <a:rPr lang="nl-NL" smtClean="0"/>
              <a:t>30-3-2022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F250F56-D8D1-42C2-A8A1-24EE511DD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61ACEE9-640A-46E4-8AAC-BC5C4C96C1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1831-303E-41B4-91F8-56CA7D6E27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910383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49A590C-284E-44A8-816F-BBB18E94B8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0636E5E3-D7F4-446C-97A1-4B23FC196E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F98B50F-AC08-4460-A144-6B21C5D143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A6689-55E1-48C9-9F75-612FB582C95B}" type="datetimeFigureOut">
              <a:rPr lang="nl-NL" smtClean="0"/>
              <a:t>30-3-2022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DCCC98A-FF25-4998-944F-C8A1122B6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E324C8F-C2A8-4592-87CE-687E5F16F3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1831-303E-41B4-91F8-56CA7D6E27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058657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DA808DEC-9A69-47E5-B891-BD4459602B6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74D6EF51-2583-45C0-BFCA-3F009A76CB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3FD40D2-A982-4FE0-8699-FDE1AF2868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A6689-55E1-48C9-9F75-612FB582C95B}" type="datetimeFigureOut">
              <a:rPr lang="nl-NL" smtClean="0"/>
              <a:t>30-3-2022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8EE8DE0-AD2C-4066-9680-C75F44C709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3D0FECB-B86C-4145-A143-27601DA97D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1831-303E-41B4-91F8-56CA7D6E27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00194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21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2520770"/>
      </p:ext>
    </p:extLst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Text"/>
          <p:cNvSpPr txBox="1">
            <a:spLocks noGrp="1"/>
          </p:cNvSpPr>
          <p:nvPr>
            <p:ph type="title"/>
          </p:nvPr>
        </p:nvSpPr>
        <p:spPr>
          <a:xfrm>
            <a:off x="963084" y="4406901"/>
            <a:ext cx="10363201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t>Title Text</a:t>
            </a:r>
          </a:p>
        </p:txBody>
      </p:sp>
      <p:sp>
        <p:nvSpPr>
          <p:cNvPr id="3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963084" y="2906713"/>
            <a:ext cx="10363201" cy="1500190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1pPr>
            <a:lvl2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2pPr>
            <a:lvl3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3pPr>
            <a:lvl4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4pPr>
            <a:lvl5pPr marL="0" indent="0">
              <a:spcBef>
                <a:spcPts val="400"/>
              </a:spcBef>
              <a:buSzTx/>
              <a:buFontTx/>
              <a:buNone/>
              <a:defRPr sz="2000">
                <a:solidFill>
                  <a:srgbClr val="888888"/>
                </a:solidFill>
              </a:defRPr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3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37868205"/>
      </p:ext>
    </p:extLst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39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spcBef>
                <a:spcPts val="600"/>
              </a:spcBef>
              <a:defRPr sz="2800"/>
            </a:lvl1pPr>
            <a:lvl2pPr marL="790575" indent="-333375">
              <a:spcBef>
                <a:spcPts val="600"/>
              </a:spcBef>
              <a:defRPr sz="2800"/>
            </a:lvl2pPr>
            <a:lvl3pPr marL="1234438" indent="-320038">
              <a:spcBef>
                <a:spcPts val="600"/>
              </a:spcBef>
              <a:defRPr sz="2800"/>
            </a:lvl3pPr>
            <a:lvl4pPr marL="1727200" indent="-355600">
              <a:spcBef>
                <a:spcPts val="600"/>
              </a:spcBef>
              <a:defRPr sz="2800"/>
            </a:lvl4pPr>
            <a:lvl5pPr marL="2184400" indent="-355600">
              <a:spcBef>
                <a:spcPts val="600"/>
              </a:spcBef>
              <a:defRPr sz="2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65739348"/>
      </p:ext>
    </p:extLst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8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09600" y="1535112"/>
            <a:ext cx="5386917" cy="639763"/>
          </a:xfrm>
          <a:prstGeom prst="rect">
            <a:avLst/>
          </a:prstGeom>
        </p:spPr>
        <p:txBody>
          <a:bodyPr anchor="b"/>
          <a:lstStyle>
            <a:lvl1pPr marL="0" indent="0">
              <a:spcBef>
                <a:spcPts val="500"/>
              </a:spcBef>
              <a:buSzTx/>
              <a:buFontTx/>
              <a:buNone/>
              <a:defRPr sz="2400" b="1"/>
            </a:lvl1pPr>
            <a:lvl2pPr marL="0" indent="0">
              <a:spcBef>
                <a:spcPts val="500"/>
              </a:spcBef>
              <a:buSzTx/>
              <a:buFontTx/>
              <a:buNone/>
              <a:defRPr sz="2400" b="1"/>
            </a:lvl2pPr>
            <a:lvl3pPr marL="0" indent="0">
              <a:spcBef>
                <a:spcPts val="500"/>
              </a:spcBef>
              <a:buSzTx/>
              <a:buFontTx/>
              <a:buNone/>
              <a:defRPr sz="2400" b="1"/>
            </a:lvl3pPr>
            <a:lvl4pPr marL="0" indent="0">
              <a:spcBef>
                <a:spcPts val="500"/>
              </a:spcBef>
              <a:buSzTx/>
              <a:buFontTx/>
              <a:buNone/>
              <a:defRPr sz="2400" b="1"/>
            </a:lvl4pPr>
            <a:lvl5pPr marL="0" indent="0">
              <a:spcBef>
                <a:spcPts val="500"/>
              </a:spcBef>
              <a:buSzTx/>
              <a:buFontTx/>
              <a:buNone/>
              <a:defRPr sz="2400" b="1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9" name="Tijdelijke aanduiding voor tekst 4"/>
          <p:cNvSpPr>
            <a:spLocks noGrp="1"/>
          </p:cNvSpPr>
          <p:nvPr>
            <p:ph type="body" sz="quarter" idx="21"/>
          </p:nvPr>
        </p:nvSpPr>
        <p:spPr>
          <a:xfrm>
            <a:off x="6193368" y="1535113"/>
            <a:ext cx="5389033" cy="639765"/>
          </a:xfrm>
          <a:prstGeom prst="rect">
            <a:avLst/>
          </a:prstGeom>
        </p:spPr>
        <p:txBody>
          <a:bodyPr anchor="b"/>
          <a:lstStyle/>
          <a:p>
            <a:endParaRPr/>
          </a:p>
        </p:txBody>
      </p:sp>
      <p:sp>
        <p:nvSpPr>
          <p:cNvPr id="50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11791237"/>
      </p:ext>
    </p:extLst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Title Text"/>
          <p:cNvSpPr txBox="1">
            <a:spLocks noGrp="1"/>
          </p:cNvSpPr>
          <p:nvPr>
            <p:ph type="title"/>
          </p:nvPr>
        </p:nvSpPr>
        <p:spPr>
          <a:xfrm>
            <a:off x="609600" y="273050"/>
            <a:ext cx="401108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73" name="Body Level One…"/>
          <p:cNvSpPr txBox="1">
            <a:spLocks noGrp="1"/>
          </p:cNvSpPr>
          <p:nvPr>
            <p:ph type="body"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4" name="Tijdelijke aanduiding voor tekst 3"/>
          <p:cNvSpPr>
            <a:spLocks noGrp="1"/>
          </p:cNvSpPr>
          <p:nvPr>
            <p:ph type="body" sz="half" idx="21"/>
          </p:nvPr>
        </p:nvSpPr>
        <p:spPr>
          <a:xfrm>
            <a:off x="609598" y="1435101"/>
            <a:ext cx="4011089" cy="4691063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7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80538493"/>
      </p:ext>
    </p:extLst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itle Text"/>
          <p:cNvSpPr txBox="1">
            <a:spLocks noGrp="1"/>
          </p:cNvSpPr>
          <p:nvPr>
            <p:ph type="title"/>
          </p:nvPr>
        </p:nvSpPr>
        <p:spPr>
          <a:xfrm>
            <a:off x="2389718" y="4800600"/>
            <a:ext cx="7315204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t>Title Text</a:t>
            </a:r>
          </a:p>
        </p:txBody>
      </p:sp>
      <p:sp>
        <p:nvSpPr>
          <p:cNvPr id="83" name="Tijdelijke aanduiding voor afbeelding 2"/>
          <p:cNvSpPr>
            <a:spLocks noGrp="1"/>
          </p:cNvSpPr>
          <p:nvPr>
            <p:ph type="pic" sz="half" idx="21"/>
          </p:nvPr>
        </p:nvSpPr>
        <p:spPr>
          <a:xfrm>
            <a:off x="2389718" y="612775"/>
            <a:ext cx="7315204" cy="4114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4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2389718" y="5367338"/>
            <a:ext cx="7315204" cy="804865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300"/>
              </a:spcBef>
              <a:buSzTx/>
              <a:buFontTx/>
              <a:buNone/>
              <a:defRPr sz="1400"/>
            </a:lvl1pPr>
            <a:lvl2pPr marL="0" indent="0">
              <a:spcBef>
                <a:spcPts val="300"/>
              </a:spcBef>
              <a:buSzTx/>
              <a:buFontTx/>
              <a:buNone/>
              <a:defRPr sz="1400"/>
            </a:lvl2pPr>
            <a:lvl3pPr marL="0" indent="0">
              <a:spcBef>
                <a:spcPts val="300"/>
              </a:spcBef>
              <a:buSzTx/>
              <a:buFontTx/>
              <a:buNone/>
              <a:defRPr sz="1400"/>
            </a:lvl3pPr>
            <a:lvl4pPr marL="0" indent="0">
              <a:spcBef>
                <a:spcPts val="300"/>
              </a:spcBef>
              <a:buSzTx/>
              <a:buFontTx/>
              <a:buNone/>
              <a:defRPr sz="1400"/>
            </a:lvl4pPr>
            <a:lvl5pPr marL="0" indent="0">
              <a:spcBef>
                <a:spcPts val="300"/>
              </a:spcBef>
              <a:buSzTx/>
              <a:buFontTx/>
              <a:buNone/>
              <a:defRPr sz="1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8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25416873"/>
      </p:ext>
    </p:extLst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3440E2B-8249-4090-BD0F-F0B2EC9F30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0C8DAAE5-AFB7-4F2A-8F94-9234EB2B64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9417DB5-4922-48F6-A9B9-44DF78A6B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A6689-55E1-48C9-9F75-612FB582C95B}" type="datetimeFigureOut">
              <a:rPr lang="nl-NL" smtClean="0"/>
              <a:t>30-3-2022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AEBF9EF1-D170-415F-854A-7E333CCB7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7D4C339-F360-4083-8F18-B10851D09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1831-303E-41B4-91F8-56CA7D6E27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5985283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9C28FD-0DB2-4BCB-9A4A-FE613FEB05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9789DF3-ED43-4DAF-891B-F1BC9E872A4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FDFE6E13-48E9-4E7D-AD3D-3431FB24AB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A6689-55E1-48C9-9F75-612FB582C95B}" type="datetimeFigureOut">
              <a:rPr lang="nl-NL" smtClean="0"/>
              <a:t>30-3-2022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C71AB50-0709-432E-9A93-A5D8AA9405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2325DF35-E284-472A-A6D8-23573CD570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1831-303E-41B4-91F8-56CA7D6E27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45295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36548CF-634F-4D06-93E0-AACDFA7877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4A740B8B-678B-478F-97D7-0B5F7766BA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47CE785-CE72-4389-B96D-4977FF24C6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E5A9AEC-F5F7-47D6-B7C4-72065FA9A1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A6689-55E1-48C9-9F75-612FB582C95B}" type="datetimeFigureOut">
              <a:rPr lang="nl-NL" smtClean="0"/>
              <a:t>30-3-2022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91CD3008-13B8-4E6F-91BF-05E05E2625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B508BD3-7F78-46E2-ADCD-3847775584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1831-303E-41B4-91F8-56CA7D6E27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263265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9F98DD6-BA7E-4D63-BF1F-C401EFA768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2F742A27-39FE-467B-8721-679E93188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7DD70CD7-9584-4626-B510-E8F8F8D17E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8A4772A0-4398-4896-8B99-42544D299A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C20F05BE-E735-4A23-845E-7A694A820B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B700BCDC-978E-40A9-8CF0-AA2570BDA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A6689-55E1-48C9-9F75-612FB582C95B}" type="datetimeFigureOut">
              <a:rPr lang="nl-NL" smtClean="0"/>
              <a:t>30-3-2022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45AA0C33-0ECB-4714-965B-7CF864C6EA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F5C0D53-EFF7-4E43-B398-66435A864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1831-303E-41B4-91F8-56CA7D6E27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1480743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F8FB96A-5C2A-44A2-9197-79B8AF3953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57E5995C-E8B3-418D-BDF9-032409251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A6689-55E1-48C9-9F75-612FB582C95B}" type="datetimeFigureOut">
              <a:rPr lang="nl-NL" smtClean="0"/>
              <a:t>30-3-2022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9945B529-2746-4CE8-8915-D1FE5B7DBD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A0ABAC46-1780-42FD-82DC-936E1DC51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1831-303E-41B4-91F8-56CA7D6E27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141722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C35AEBE0-2017-4EF9-9C30-160FB37169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A6689-55E1-48C9-9F75-612FB582C95B}" type="datetimeFigureOut">
              <a:rPr lang="nl-NL" smtClean="0"/>
              <a:t>30-3-2022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77815CDC-2C39-453B-8B68-B07859301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16F0CB5A-EBB5-4FC1-BCA6-3E53F90C6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1831-303E-41B4-91F8-56CA7D6E27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69592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DF88980-032B-4E85-A92C-9BDE0E9BDC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C9ACB67-2AEA-49CA-878E-0223671D5E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4073751A-7BAA-475A-9613-A5DEE5129D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31CF907-0FFB-465E-88B0-2C58E8E8CD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A6689-55E1-48C9-9F75-612FB582C95B}" type="datetimeFigureOut">
              <a:rPr lang="nl-NL" smtClean="0"/>
              <a:t>30-3-2022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AF7A19F-79B3-43F9-88E4-E0440C8F40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F3DFAD43-9B54-4706-9F97-BD3BA23A28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1831-303E-41B4-91F8-56CA7D6E27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25208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7371748-D989-4377-BDE0-BB1A874DFA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7A93BD74-09D1-4747-9D58-FBF710FBF44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B5FA058-FF98-4FB2-B5EE-C51300DF8C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FDCDF38-3FFF-4666-9B78-5301FBEAD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7A6689-55E1-48C9-9F75-612FB582C95B}" type="datetimeFigureOut">
              <a:rPr lang="nl-NL" smtClean="0"/>
              <a:t>30-3-2022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89CC27DE-4EAF-4A95-8088-19B8BDB019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D51015CF-B1C9-4B05-878B-30D581057F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911831-303E-41B4-91F8-56CA7D6E27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2251277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A323A8B7-24F9-4106-823A-DE97275E1E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A2553EF-B373-4E0C-833B-905C888030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643A898-AF5D-434C-8D86-9FCA829775C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77A6689-55E1-48C9-9F75-612FB582C95B}" type="datetimeFigureOut">
              <a:rPr lang="nl-NL" smtClean="0"/>
              <a:t>30-3-2022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121C7BF0-FFF0-4269-B093-32580106238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DC1E632-270C-47EE-8A36-DF4AD698018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11831-303E-41B4-91F8-56CA7D6E27E8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5360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5408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609600" y="274639"/>
            <a:ext cx="10972800" cy="1143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45718" tIns="45718" rIns="45718" bIns="45718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228206" y="6400416"/>
            <a:ext cx="354196" cy="276995"/>
          </a:xfrm>
          <a:prstGeom prst="rect">
            <a:avLst/>
          </a:prstGeom>
          <a:ln w="12700">
            <a:miter lim="400000"/>
          </a:ln>
        </p:spPr>
        <p:txBody>
          <a:bodyPr wrap="none" lIns="45718" tIns="45718" rIns="45718" bIns="45718" anchor="ctr">
            <a:spAutoFit/>
          </a:bodyPr>
          <a:lstStyle>
            <a:lvl1pPr algn="r">
              <a:defRPr sz="1200">
                <a:solidFill>
                  <a:srgbClr val="888888"/>
                </a:solidFill>
                <a:latin typeface="+mj-lt"/>
                <a:ea typeface="+mj-ea"/>
                <a:cs typeface="+mj-cs"/>
                <a:sym typeface="Calibri"/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1324719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 spd="med"/>
  <p:txStyles>
    <p:titleStyle>
      <a:lvl1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ct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342900" marR="0" indent="-3429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783771" marR="0" indent="-326571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219200" marR="0" indent="-30480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17373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–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1945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»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26517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3108960" marR="0" indent="-365760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35661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4023359" marR="0" indent="-365759" algn="l" defTabSz="4572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 typeface="Arial"/>
        <a:buChar char="•"/>
        <a:tabLst/>
        <a:defRPr sz="3200" b="0" i="0" u="none" strike="noStrike" cap="none" spc="0" baseline="0"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0" algn="r" defTabSz="457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Picture 3" descr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38267" y="689507"/>
            <a:ext cx="8865273" cy="550078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hema">
  <a:themeElements>
    <a:clrScheme name="Office-thema">
      <a:dk1>
        <a:srgbClr val="000000"/>
      </a:dk1>
      <a:lt1>
        <a:srgbClr val="25408F"/>
      </a:lt1>
      <a:dk2>
        <a:srgbClr val="A7A7A7"/>
      </a:dk2>
      <a:lt2>
        <a:srgbClr val="535353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-thema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-them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25408F"/>
        </a:solidFill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45718" tIns="45718" rIns="45718" bIns="45718" numCol="1" spcCol="38100" rtlCol="0" anchor="ctr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blurRad="38100" dist="23000" dir="5400000" rotWithShape="0">
            <a:srgbClr val="000000">
              <a:alpha val="35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8" tIns="45718" rIns="45718" bIns="45718" numCol="1" spcCol="38100" rtlCol="0" anchor="t">
        <a:spAutoFit/>
      </a:bodyPr>
      <a:lstStyle>
        <a:defPPr marL="0" marR="0" indent="0" algn="l" defTabSz="457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Helvetic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2</vt:i4>
      </vt:variant>
      <vt:variant>
        <vt:lpstr>Diatitels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Kantoorthema</vt:lpstr>
      <vt:lpstr>Office-thema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Melle Meijer</dc:creator>
  <cp:lastModifiedBy>Melle Meijer</cp:lastModifiedBy>
  <cp:revision>1</cp:revision>
  <dcterms:created xsi:type="dcterms:W3CDTF">2022-03-30T11:02:49Z</dcterms:created>
  <dcterms:modified xsi:type="dcterms:W3CDTF">2022-03-30T11:03:02Z</dcterms:modified>
</cp:coreProperties>
</file>