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D84FE-17D8-42DB-B256-B7A9A4F7E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5459CD-2711-41E9-8C4B-9BED56DC2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43310E-7EB9-42D1-BE56-3ED624145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6689-55E1-48C9-9F75-612FB582C95B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250F56-D8D1-42C2-A8A1-24EE511DD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1ACEE9-640A-46E4-8AAC-BC5C4C96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31-303E-41B4-91F8-56CA7D6E2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038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A590C-284E-44A8-816F-BBB18E94B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636E5E3-D7F4-446C-97A1-4B23FC196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98B50F-AC08-4460-A144-6B21C5D14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6689-55E1-48C9-9F75-612FB582C95B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CCC98A-FF25-4998-944F-C8A1122B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324C8F-C2A8-4592-87CE-687E5F16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31-303E-41B4-91F8-56CA7D6E2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586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A808DEC-9A69-47E5-B891-BD4459602B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4D6EF51-2583-45C0-BFCA-3F009A76C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FD40D2-A982-4FE0-8699-FDE1AF286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6689-55E1-48C9-9F75-612FB582C95B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EE8DE0-AD2C-4066-9680-C75F44C70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D0FECB-B86C-4145-A143-27601DA97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31-303E-41B4-91F8-56CA7D6E2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019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52077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9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786820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73934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6193368" y="1535113"/>
            <a:ext cx="5389033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179123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401108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ijdelijke aanduiding voor tekst 3"/>
          <p:cNvSpPr>
            <a:spLocks noGrp="1"/>
          </p:cNvSpPr>
          <p:nvPr>
            <p:ph type="body" sz="half" idx="21"/>
          </p:nvPr>
        </p:nvSpPr>
        <p:spPr>
          <a:xfrm>
            <a:off x="609598" y="1435101"/>
            <a:ext cx="4011089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053849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2389718" y="4800600"/>
            <a:ext cx="7315204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Tijdelijke aanduiding voor afbeelding 2"/>
          <p:cNvSpPr>
            <a:spLocks noGrp="1"/>
          </p:cNvSpPr>
          <p:nvPr>
            <p:ph type="pic" sz="half" idx="21"/>
          </p:nvPr>
        </p:nvSpPr>
        <p:spPr>
          <a:xfrm>
            <a:off x="2389718" y="612775"/>
            <a:ext cx="73152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89718" y="5367338"/>
            <a:ext cx="7315204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541687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40E2B-8249-4090-BD0F-F0B2EC9F3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8DAAE5-AFB7-4F2A-8F94-9234EB2B6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417DB5-4922-48F6-A9B9-44DF78A6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6689-55E1-48C9-9F75-612FB582C95B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BF9EF1-D170-415F-854A-7E333CCB7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D4C339-F360-4083-8F18-B10851D09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31-303E-41B4-91F8-56CA7D6E2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52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9C28FD-0DB2-4BCB-9A4A-FE613FEB0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789DF3-ED43-4DAF-891B-F1BC9E872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FE6E13-48E9-4E7D-AD3D-3431FB24A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6689-55E1-48C9-9F75-612FB582C95B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71AB50-0709-432E-9A93-A5D8AA940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25DF35-E284-472A-A6D8-23573CD5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31-303E-41B4-91F8-56CA7D6E2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529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548CF-634F-4D06-93E0-AACDFA787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740B8B-678B-478F-97D7-0B5F7766B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7CE785-CE72-4389-B96D-4977FF24C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5A9AEC-F5F7-47D6-B7C4-72065FA9A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6689-55E1-48C9-9F75-612FB582C95B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CD3008-13B8-4E6F-91BF-05E05E262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508BD3-7F78-46E2-ADCD-384777558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31-303E-41B4-91F8-56CA7D6E2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632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F98DD6-BA7E-4D63-BF1F-C401EFA76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742A27-39FE-467B-8721-679E93188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D70CD7-9584-4626-B510-E8F8F8D17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A4772A0-4398-4896-8B99-42544D299A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20F05BE-E735-4A23-845E-7A694A820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700BCDC-978E-40A9-8CF0-AA2570BD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6689-55E1-48C9-9F75-612FB582C95B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5AA0C33-0ECB-4714-965B-7CF864C6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F5C0D53-EFF7-4E43-B398-66435A864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31-303E-41B4-91F8-56CA7D6E2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807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FB96A-5C2A-44A2-9197-79B8AF395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7E5995C-E8B3-418D-BDF9-032409251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6689-55E1-48C9-9F75-612FB582C95B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945B529-2746-4CE8-8915-D1FE5B7D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0ABAC46-1780-42FD-82DC-936E1DC51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31-303E-41B4-91F8-56CA7D6E2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17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35AEBE0-2017-4EF9-9C30-160FB371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6689-55E1-48C9-9F75-612FB582C95B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7815CDC-2C39-453B-8B68-B07859301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6F0CB5A-EBB5-4FC1-BCA6-3E53F90C6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31-303E-41B4-91F8-56CA7D6E2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959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88980-032B-4E85-A92C-9BDE0E9BD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9ACB67-2AEA-49CA-878E-0223671D5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073751A-7BAA-475A-9613-A5DEE5129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31CF907-0FFB-465E-88B0-2C58E8E8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6689-55E1-48C9-9F75-612FB582C95B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F7A19F-79B3-43F9-88E4-E0440C8F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3DFAD43-9B54-4706-9F97-BD3BA23A2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31-303E-41B4-91F8-56CA7D6E2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20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71748-D989-4377-BDE0-BB1A874DF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A93BD74-09D1-4747-9D58-FBF710FBF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B5FA058-FF98-4FB2-B5EE-C51300DF8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DCDF38-3FFF-4666-9B78-5301FBEA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A6689-55E1-48C9-9F75-612FB582C95B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CC27DE-4EAF-4A95-8088-19B8BDB01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51015CF-B1C9-4B05-878B-30D581057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11831-303E-41B4-91F8-56CA7D6E2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12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323A8B7-24F9-4106-823A-DE97275E1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2553EF-B373-4E0C-833B-905C88803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43A898-AF5D-434C-8D86-9FCA829775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A6689-55E1-48C9-9F75-612FB582C95B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1C7BF0-FFF0-4269-B093-3258010623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C1E632-270C-47EE-8A36-DF4AD6980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11831-303E-41B4-91F8-56CA7D6E27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36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40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28206" y="6400416"/>
            <a:ext cx="354196" cy="27699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247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267" y="689507"/>
            <a:ext cx="8865273" cy="55007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-thema">
      <a:dk1>
        <a:srgbClr val="000000"/>
      </a:dk1>
      <a:lt1>
        <a:srgbClr val="25408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5408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Melle Meijer</dc:creator>
  <cp:lastModifiedBy>Melle Meijer</cp:lastModifiedBy>
  <cp:revision>1</cp:revision>
  <dcterms:created xsi:type="dcterms:W3CDTF">2022-03-30T11:02:49Z</dcterms:created>
  <dcterms:modified xsi:type="dcterms:W3CDTF">2022-03-30T11:03:02Z</dcterms:modified>
</cp:coreProperties>
</file>