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docx" ContentType="application/vnd.openxmlformats-officedocument.wordprocessingml.document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56" r:id="rId2"/>
    <p:sldId id="257" r:id="rId3"/>
    <p:sldId id="265" r:id="rId4"/>
    <p:sldId id="548" r:id="rId5"/>
    <p:sldId id="260" r:id="rId6"/>
    <p:sldId id="259" r:id="rId7"/>
    <p:sldId id="261" r:id="rId8"/>
    <p:sldId id="258" r:id="rId9"/>
    <p:sldId id="426" r:id="rId10"/>
    <p:sldId id="545" r:id="rId11"/>
    <p:sldId id="428" r:id="rId12"/>
    <p:sldId id="546" r:id="rId13"/>
    <p:sldId id="429" r:id="rId14"/>
    <p:sldId id="262" r:id="rId15"/>
    <p:sldId id="266" r:id="rId16"/>
    <p:sldId id="268" r:id="rId17"/>
    <p:sldId id="269" r:id="rId18"/>
    <p:sldId id="543" r:id="rId19"/>
    <p:sldId id="544" r:id="rId20"/>
    <p:sldId id="547" r:id="rId21"/>
    <p:sldId id="263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A2C95B"/>
    <a:srgbClr val="0040C0"/>
    <a:srgbClr val="823E65"/>
    <a:srgbClr val="BE626F"/>
    <a:srgbClr val="CC6600"/>
    <a:srgbClr val="FF9900"/>
    <a:srgbClr val="A9CD69"/>
    <a:srgbClr val="A8DA86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968" autoAdjust="0"/>
    <p:restoredTop sz="94660"/>
  </p:normalViewPr>
  <p:slideViewPr>
    <p:cSldViewPr snapToGrid="0">
      <p:cViewPr varScale="1">
        <p:scale>
          <a:sx n="74" d="100"/>
          <a:sy n="74" d="100"/>
        </p:scale>
        <p:origin x="78" y="61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8.jpg"/></Relationships>
</file>

<file path=ppt/diagrams/_rels/data2.xml.rels><?xml version="1.0" encoding="UTF-8" standalone="yes"?>
<Relationships xmlns="http://schemas.openxmlformats.org/package/2006/relationships"><Relationship Id="rId1" Type="http://schemas.openxmlformats.org/officeDocument/2006/relationships/image" Target="../media/image8.jpg"/></Relationships>
</file>

<file path=ppt/diagrams/_rels/data3.xml.rels><?xml version="1.0" encoding="UTF-8" standalone="yes"?>
<Relationships xmlns="http://schemas.openxmlformats.org/package/2006/relationships"><Relationship Id="rId1" Type="http://schemas.openxmlformats.org/officeDocument/2006/relationships/image" Target="../media/image8.jp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81E99DD-54D5-2C4B-BB2B-42FA58FFCA9D}" type="doc">
      <dgm:prSet loTypeId="urn:microsoft.com/office/officeart/2005/8/layout/venn2" loCatId="relationship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EBEFB2E-CC74-5948-B79A-902DC1060A3D}" type="pres">
      <dgm:prSet presAssocID="{181E99DD-54D5-2C4B-BB2B-42FA58FFCA9D}" presName="Name0" presStyleCnt="0">
        <dgm:presLayoutVars>
          <dgm:chMax val="7"/>
          <dgm:resizeHandles val="exact"/>
        </dgm:presLayoutVars>
      </dgm:prSet>
      <dgm:spPr/>
    </dgm:pt>
  </dgm:ptLst>
  <dgm:cxnLst>
    <dgm:cxn modelId="{186FC29E-46E2-3040-83C7-8C29004E30D7}" type="presOf" srcId="{181E99DD-54D5-2C4B-BB2B-42FA58FFCA9D}" destId="{0EBEFB2E-CC74-5948-B79A-902DC1060A3D}" srcOrd="0" destOrd="0" presId="urn:microsoft.com/office/officeart/2005/8/layout/venn2"/>
  </dgm:cxnLst>
  <dgm:bg>
    <a:blipFill dpi="0" rotWithShape="1">
      <a:blip xmlns:r="http://schemas.openxmlformats.org/officeDocument/2006/relationships" r:embed="rId1"/>
      <a:srcRect/>
      <a:stretch>
        <a:fillRect/>
      </a:stretch>
    </a:blipFill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81E99DD-54D5-2C4B-BB2B-42FA58FFCA9D}" type="doc">
      <dgm:prSet loTypeId="urn:microsoft.com/office/officeart/2005/8/layout/venn2" loCatId="relationship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EBEFB2E-CC74-5948-B79A-902DC1060A3D}" type="pres">
      <dgm:prSet presAssocID="{181E99DD-54D5-2C4B-BB2B-42FA58FFCA9D}" presName="Name0" presStyleCnt="0">
        <dgm:presLayoutVars>
          <dgm:chMax val="7"/>
          <dgm:resizeHandles val="exact"/>
        </dgm:presLayoutVars>
      </dgm:prSet>
      <dgm:spPr/>
    </dgm:pt>
  </dgm:ptLst>
  <dgm:cxnLst>
    <dgm:cxn modelId="{186FC29E-46E2-3040-83C7-8C29004E30D7}" type="presOf" srcId="{181E99DD-54D5-2C4B-BB2B-42FA58FFCA9D}" destId="{0EBEFB2E-CC74-5948-B79A-902DC1060A3D}" srcOrd="0" destOrd="0" presId="urn:microsoft.com/office/officeart/2005/8/layout/venn2"/>
  </dgm:cxnLst>
  <dgm:bg>
    <a:blipFill dpi="0" rotWithShape="1">
      <a:blip xmlns:r="http://schemas.openxmlformats.org/officeDocument/2006/relationships" r:embed="rId1"/>
      <a:srcRect/>
      <a:stretch>
        <a:fillRect/>
      </a:stretch>
    </a:blipFill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181E99DD-54D5-2C4B-BB2B-42FA58FFCA9D}" type="doc">
      <dgm:prSet loTypeId="urn:microsoft.com/office/officeart/2005/8/layout/venn2" loCatId="relationship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EBEFB2E-CC74-5948-B79A-902DC1060A3D}" type="pres">
      <dgm:prSet presAssocID="{181E99DD-54D5-2C4B-BB2B-42FA58FFCA9D}" presName="Name0" presStyleCnt="0">
        <dgm:presLayoutVars>
          <dgm:chMax val="7"/>
          <dgm:resizeHandles val="exact"/>
        </dgm:presLayoutVars>
      </dgm:prSet>
      <dgm:spPr/>
    </dgm:pt>
  </dgm:ptLst>
  <dgm:cxnLst>
    <dgm:cxn modelId="{186FC29E-46E2-3040-83C7-8C29004E30D7}" type="presOf" srcId="{181E99DD-54D5-2C4B-BB2B-42FA58FFCA9D}" destId="{0EBEFB2E-CC74-5948-B79A-902DC1060A3D}" srcOrd="0" destOrd="0" presId="urn:microsoft.com/office/officeart/2005/8/layout/venn2"/>
  </dgm:cxnLst>
  <dgm:bg>
    <a:blipFill dpi="0" rotWithShape="1">
      <a:blip xmlns:r="http://schemas.openxmlformats.org/officeDocument/2006/relationships" r:embed="rId1"/>
      <a:srcRect/>
      <a:stretch>
        <a:fillRect/>
      </a:stretch>
    </a:blipFill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enn2">
  <dgm:title val=""/>
  <dgm:desc val=""/>
  <dgm:catLst>
    <dgm:cat type="relationship" pri="3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1">
      <dgm:if name="Name2" axis="ch" ptType="node" func="cnt" op="lte" val="3">
        <dgm:constrLst>
          <dgm:constr type="w" for="ch" forName="comp1" refType="w"/>
          <dgm:constr type="h" for="ch" forName="comp1" refType="w" refFor="ch" refForName="comp1"/>
          <dgm:constr type="w" for="ch" forName="comp2" refType="w" fact="0.75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5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primFontSz" for="des" ptType="node" op="equ" val="65"/>
        </dgm:constrLst>
      </dgm:if>
      <dgm:if name="Name3" axis="ch" ptType="node" func="cnt" op="equ" val="4">
        <dgm:constrLst>
          <dgm:constr type="w" for="ch" forName="comp1" refType="w"/>
          <dgm:constr type="h" for="ch" forName="comp1" refType="w" refFor="ch" refForName="comp1"/>
          <dgm:constr type="w" for="ch" forName="comp2" refType="w" fact="0.8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6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w" for="ch" forName="comp4" refType="w" fact="0.4"/>
          <dgm:constr type="h" for="ch" forName="comp4" refType="w" refFor="ch" refForName="comp4"/>
          <dgm:constr type="ctrX" for="ch" forName="comp4" refType="ctrX" refFor="ch" refForName="comp1"/>
          <dgm:constr type="b" for="ch" forName="comp4" refType="b" refFor="ch" refForName="comp1"/>
          <dgm:constr type="primFontSz" for="des" ptType="node" op="equ" val="65"/>
        </dgm:constrLst>
      </dgm:if>
      <dgm:else name="Name4">
        <dgm:constrLst>
          <dgm:constr type="w" for="ch" forName="comp1" refType="w"/>
          <dgm:constr type="h" for="ch" forName="comp1" refType="w" refFor="ch" refForName="comp1"/>
          <dgm:constr type="w" for="ch" forName="comp2" refType="w" fact="0.85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7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w" for="ch" forName="comp4" refType="w" fact="0.55"/>
          <dgm:constr type="h" for="ch" forName="comp4" refType="w" refFor="ch" refForName="comp4"/>
          <dgm:constr type="ctrX" for="ch" forName="comp4" refType="ctrX" refFor="ch" refForName="comp1"/>
          <dgm:constr type="b" for="ch" forName="comp4" refType="b" refFor="ch" refForName="comp1"/>
          <dgm:constr type="w" for="ch" forName="comp5" refType="w" fact="0.4"/>
          <dgm:constr type="h" for="ch" forName="comp5" refType="w" refFor="ch" refForName="comp5"/>
          <dgm:constr type="ctrX" for="ch" forName="comp5" refType="ctrX" refFor="ch" refForName="comp1"/>
          <dgm:constr type="b" for="ch" forName="comp5" refType="b" refFor="ch" refForName="comp1"/>
          <dgm:constr type="w" for="ch" forName="comp6" refType="w" fact="0.25"/>
          <dgm:constr type="h" for="ch" forName="comp6" refType="w" refFor="ch" refForName="comp6"/>
          <dgm:constr type="ctrX" for="ch" forName="comp6" refType="ctrX" refFor="ch" refForName="comp1"/>
          <dgm:constr type="b" for="ch" forName="comp6" refType="b" refFor="ch" refForName="comp1"/>
          <dgm:constr type="w" for="ch" forName="comp7" refType="w" fact="0.15"/>
          <dgm:constr type="h" for="ch" forName="comp7" refType="w" refFor="ch" refForName="comp7"/>
          <dgm:constr type="ctrX" for="ch" forName="comp7" refType="ctrX" refFor="ch" refForName="comp1"/>
          <dgm:constr type="b" for="ch" forName="comp7" refType="b" refFor="ch" refForName="comp1"/>
          <dgm:constr type="primFontSz" for="des" ptType="node" op="equ" val="65"/>
        </dgm:constrLst>
      </dgm:else>
    </dgm:choose>
    <dgm:ruleLst/>
    <dgm:choose name="Name5">
      <dgm:if name="Name6" axis="ch" ptType="node" func="cnt" op="gte" val="1">
        <dgm:layoutNode name="comp1">
          <dgm:alg type="composite"/>
          <dgm:shape xmlns:r="http://schemas.openxmlformats.org/officeDocument/2006/relationships" r:blip="">
            <dgm:adjLst/>
          </dgm:shape>
          <dgm:presOf/>
          <dgm:choose name="Name7">
            <dgm:if name="Name8" axis="ch" ptType="node" func="cnt" op="equ" val="1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5"/>
                <dgm:constr type="w" for="ch" forName="c1text" refType="w" refFor="ch" refForName="circle1" fact="0.70711"/>
                <dgm:constr type="h" for="ch" forName="c1text" refType="h" refFor="ch" refForName="circle1" fact="0.5"/>
              </dgm:constrLst>
            </dgm:if>
            <dgm:if name="Name9" axis="ch" ptType="node" func="cnt" op="equ" val="2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6"/>
                <dgm:constr type="w" for="ch" forName="c1text" refType="w" refFor="ch" refForName="circle1" fact="0.525"/>
                <dgm:constr type="h" for="ch" forName="c1text" refType="h" refFor="ch" refForName="circle1" fact="0.17"/>
              </dgm:constrLst>
            </dgm:if>
            <dgm:if name="Name10" axis="ch" ptType="node" func="cnt" op="equ" val="3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25"/>
                <dgm:constr type="w" for="ch" forName="c1text" refType="w" refFor="ch" refForName="circle1" fact="0.3495"/>
                <dgm:constr type="h" for="ch" forName="c1text" refType="h" refFor="ch" refForName="circle1" fact="0.15"/>
              </dgm:constrLst>
            </dgm:if>
            <dgm:if name="Name11" axis="ch" ptType="node" func="cnt" op="equ" val="4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25"/>
                <dgm:constr type="w" for="ch" forName="c1text" refType="w" refFor="ch" refForName="circle1" fact="0.2796"/>
                <dgm:constr type="h" for="ch" forName="c1text" refType="h" refFor="ch" refForName="circle1" fact="0.15"/>
              </dgm:constrLst>
            </dgm:if>
            <dgm:if name="Name12" axis="ch" ptType="node" func="cnt" op="gte" val="5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"/>
                <dgm:constr type="w" for="ch" forName="c1text" refType="w" refFor="ch" refForName="circle1" fact="0.375"/>
                <dgm:constr type="h" for="ch" forName="c1text" refType="h" refFor="ch" refForName="circle1" fact="0.1"/>
              </dgm:constrLst>
            </dgm:if>
            <dgm:else name="Name13"/>
          </dgm:choose>
          <dgm:ruleLst/>
          <dgm:layoutNode name="circle1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1 1" cnt="1 0"/>
            <dgm:constrLst>
              <dgm:constr type="h" refType="w"/>
            </dgm:constrLst>
            <dgm:ruleLst/>
          </dgm:layoutNode>
          <dgm:layoutNode name="c1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1 1" cnt="1 0"/>
            <dgm:constrLst/>
            <dgm:ruleLst>
              <dgm:rule type="primFontSz" val="5" fact="NaN" max="NaN"/>
            </dgm:ruleLst>
          </dgm:layoutNode>
        </dgm:layoutNode>
      </dgm:if>
      <dgm:else name="Name14"/>
    </dgm:choose>
    <dgm:choose name="Name15">
      <dgm:if name="Name16" axis="ch" ptType="node" func="cnt" op="gte" val="2">
        <dgm:layoutNode name="comp2">
          <dgm:alg type="composite"/>
          <dgm:shape xmlns:r="http://schemas.openxmlformats.org/officeDocument/2006/relationships" r:blip="">
            <dgm:adjLst/>
          </dgm:shape>
          <dgm:presOf/>
          <dgm:choose name="Name17">
            <dgm:if name="Name18" axis="ch" ptType="node" func="cnt" op="equ" val="2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5"/>
                <dgm:constr type="w" for="ch" forName="c2text" refType="w" refFor="ch" refForName="circle2" fact="0.70711"/>
                <dgm:constr type="h" for="ch" forName="c2text" refType="h" refFor="ch" refForName="circle2" fact="0.5"/>
              </dgm:constrLst>
            </dgm:if>
            <dgm:if name="Name19" axis="ch" ptType="node" func="cnt" op="equ" val="3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5625"/>
                <dgm:constr type="w" for="ch" forName="c2text" refType="w" refFor="ch" refForName="circle2" fact="0.466"/>
                <dgm:constr type="h" for="ch" forName="c2text" refType="h" refFor="ch" refForName="circle2" fact="0.1875"/>
              </dgm:constrLst>
            </dgm:if>
            <dgm:if name="Name20" axis="ch" ptType="node" func="cnt" op="equ" val="4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5"/>
                <dgm:constr type="w" for="ch" forName="c2text" refType="w" refFor="ch" refForName="circle2" fact="0.3495"/>
                <dgm:constr type="h" for="ch" forName="c2text" refType="h" refFor="ch" refForName="circle2" fact="0.18"/>
              </dgm:constrLst>
            </dgm:if>
            <dgm:if name="Name21" axis="ch" ptType="node" func="cnt" op="gte" val="5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15"/>
                <dgm:constr type="w" for="ch" forName="c2text" refType="w" refFor="ch" refForName="circle2" fact="0.43125"/>
                <dgm:constr type="h" for="ch" forName="c2text" refType="h" refFor="ch" refForName="circle2" fact="0.115"/>
              </dgm:constrLst>
            </dgm:if>
            <dgm:else name="Name22"/>
          </dgm:choose>
          <dgm:ruleLst/>
          <dgm:layoutNode name="circle2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2 1" cnt="1 0"/>
            <dgm:constrLst>
              <dgm:constr type="h" refType="w"/>
            </dgm:constrLst>
            <dgm:ruleLst/>
          </dgm:layoutNode>
          <dgm:layoutNode name="c2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2 1" cnt="1 0"/>
            <dgm:constrLst/>
            <dgm:ruleLst>
              <dgm:rule type="primFontSz" val="5" fact="NaN" max="NaN"/>
            </dgm:ruleLst>
          </dgm:layoutNode>
        </dgm:layoutNode>
      </dgm:if>
      <dgm:else name="Name23"/>
    </dgm:choose>
    <dgm:choose name="Name24">
      <dgm:if name="Name25" axis="ch" ptType="node" func="cnt" op="gte" val="3">
        <dgm:layoutNode name="comp3">
          <dgm:alg type="composite"/>
          <dgm:shape xmlns:r="http://schemas.openxmlformats.org/officeDocument/2006/relationships" r:blip="">
            <dgm:adjLst/>
          </dgm:shape>
          <dgm:presOf/>
          <dgm:choose name="Name26">
            <dgm:if name="Name27" axis="ch" ptType="node" func="cnt" op="equ" val="3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5"/>
                <dgm:constr type="w" for="ch" forName="c3text" refType="w" refFor="ch" refForName="circle3" fact="0.70711"/>
                <dgm:constr type="h" for="ch" forName="c3text" refType="h" refFor="ch" refForName="circle3" fact="0.5"/>
              </dgm:constrLst>
            </dgm:if>
            <dgm:if name="Name28" axis="ch" ptType="node" func="cnt" op="equ" val="4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1875"/>
                <dgm:constr type="w" for="ch" forName="c3text" refType="w" refFor="ch" refForName="circle3" fact="0.466"/>
                <dgm:constr type="h" for="ch" forName="c3text" refType="h" refFor="ch" refForName="circle3" fact="0.225"/>
              </dgm:constrLst>
            </dgm:if>
            <dgm:if name="Name29" axis="ch" ptType="node" func="cnt" op="gte" val="5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138"/>
                <dgm:constr type="w" for="ch" forName="c3text" refType="w" refFor="ch" refForName="circle3" fact="0.5175"/>
                <dgm:constr type="h" for="ch" forName="c3text" refType="h" refFor="ch" refForName="circle3" fact="0.138"/>
              </dgm:constrLst>
            </dgm:if>
            <dgm:else name="Name30"/>
          </dgm:choose>
          <dgm:ruleLst/>
          <dgm:layoutNode name="circle3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3 1" cnt="1 0"/>
            <dgm:constrLst>
              <dgm:constr type="h" refType="w"/>
            </dgm:constrLst>
            <dgm:ruleLst/>
          </dgm:layoutNode>
          <dgm:layoutNode name="c3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3 1" cnt="1 0"/>
            <dgm:constrLst/>
            <dgm:ruleLst>
              <dgm:rule type="primFontSz" val="5" fact="NaN" max="NaN"/>
            </dgm:ruleLst>
          </dgm:layoutNode>
        </dgm:layoutNode>
      </dgm:if>
      <dgm:else name="Name31"/>
    </dgm:choose>
    <dgm:choose name="Name32">
      <dgm:if name="Name33" axis="ch" ptType="node" func="cnt" op="gte" val="4">
        <dgm:layoutNode name="comp4">
          <dgm:alg type="composite"/>
          <dgm:shape xmlns:r="http://schemas.openxmlformats.org/officeDocument/2006/relationships" r:blip="">
            <dgm:adjLst/>
          </dgm:shape>
          <dgm:presOf/>
          <dgm:choose name="Name34">
            <dgm:if name="Name35" axis="ch" ptType="node" func="cnt" op="equ" val="4">
              <dgm:constrLst>
                <dgm:constr type="w" for="ch" forName="circle4" refType="w"/>
                <dgm:constr type="h" for="ch" forName="circle4" refType="h"/>
                <dgm:constr type="ctrX" for="ch" forName="circle4" refType="w" fact="0.5"/>
                <dgm:constr type="ctrY" for="ch" forName="circle4" refType="h" fact="0.5"/>
                <dgm:constr type="ctrX" for="ch" forName="c4text" refType="w" fact="0.5"/>
                <dgm:constr type="ctrY" for="ch" forName="c4text" refType="h" fact="0.5"/>
                <dgm:constr type="w" for="ch" forName="c4text" refType="w" refFor="ch" refForName="circle4" fact="0.70711"/>
                <dgm:constr type="h" for="ch" forName="c4text" refType="h" refFor="ch" refForName="circle4" fact="0.5"/>
              </dgm:constrLst>
            </dgm:if>
            <dgm:if name="Name36" axis="ch" ptType="node" func="cnt" op="gte" val="5">
              <dgm:constrLst>
                <dgm:constr type="w" for="ch" forName="circle4" refType="w"/>
                <dgm:constr type="h" for="ch" forName="circle4" refType="h"/>
                <dgm:constr type="ctrX" for="ch" forName="circle4" refType="w" fact="0.5"/>
                <dgm:constr type="ctrY" for="ch" forName="circle4" refType="h" fact="0.5"/>
                <dgm:constr type="ctrX" for="ch" forName="c4text" refType="w" fact="0.5"/>
                <dgm:constr type="ctrY" for="ch" forName="c4text" refType="h" fact="0.18"/>
                <dgm:constr type="w" for="ch" forName="c4text" refType="w" refFor="ch" refForName="circle4" fact="0.54"/>
                <dgm:constr type="h" for="ch" forName="c4text" refType="h" refFor="ch" refForName="circle4" fact="0.18"/>
              </dgm:constrLst>
            </dgm:if>
            <dgm:else name="Name37"/>
          </dgm:choose>
          <dgm:ruleLst/>
          <dgm:layoutNode name="circle4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4 1" cnt="1 0"/>
            <dgm:constrLst>
              <dgm:constr type="h" refType="w"/>
            </dgm:constrLst>
            <dgm:ruleLst/>
          </dgm:layoutNode>
          <dgm:layoutNode name="c4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4 1" cnt="1 0"/>
            <dgm:constrLst/>
            <dgm:ruleLst>
              <dgm:rule type="primFontSz" val="5" fact="NaN" max="NaN"/>
            </dgm:ruleLst>
          </dgm:layoutNode>
        </dgm:layoutNode>
      </dgm:if>
      <dgm:else name="Name38"/>
    </dgm:choose>
    <dgm:choose name="Name39">
      <dgm:if name="Name40" axis="ch" ptType="node" func="cnt" op="gte" val="5">
        <dgm:layoutNode name="comp5">
          <dgm:alg type="composite"/>
          <dgm:shape xmlns:r="http://schemas.openxmlformats.org/officeDocument/2006/relationships" r:blip="">
            <dgm:adjLst/>
          </dgm:shape>
          <dgm:presOf/>
          <dgm:choose name="Name41">
            <dgm:if name="Name42" axis="ch" ptType="node" func="cnt" op="equ" val="5">
              <dgm:constrLst>
                <dgm:constr type="w" for="ch" forName="circle5" refType="w"/>
                <dgm:constr type="h" for="ch" forName="circle5" refType="h"/>
                <dgm:constr type="ctrX" for="ch" forName="circle5" refType="w" fact="0.5"/>
                <dgm:constr type="ctrY" for="ch" forName="circle5" refType="h" fact="0.5"/>
                <dgm:constr type="ctrX" for="ch" forName="c5text" refType="w" fact="0.5"/>
                <dgm:constr type="ctrY" for="ch" forName="c5text" refType="h" fact="0.5"/>
                <dgm:constr type="w" for="ch" forName="c5text" refType="w" refFor="ch" refForName="circle5" fact="0.70711"/>
                <dgm:constr type="h" for="ch" forName="c5text" refType="h" refFor="ch" refForName="circle5" fact="0.5"/>
              </dgm:constrLst>
            </dgm:if>
            <dgm:if name="Name43" axis="ch" ptType="node" func="cnt" op="gte" val="6">
              <dgm:constrLst>
                <dgm:constr type="w" for="ch" forName="circle5" refType="w"/>
                <dgm:constr type="h" for="ch" forName="circle5" refType="h"/>
                <dgm:constr type="ctrX" for="ch" forName="circle5" refType="w" fact="0.5"/>
                <dgm:constr type="ctrY" for="ch" forName="circle5" refType="h" fact="0.5"/>
                <dgm:constr type="ctrX" for="ch" forName="c5text" refType="w" fact="0.5"/>
                <dgm:constr type="ctrY" for="ch" forName="c5text" refType="h" fact="0.25"/>
                <dgm:constr type="w" for="ch" forName="c5text" refType="w" refFor="ch" refForName="circle5" fact="0.65"/>
                <dgm:constr type="h" for="ch" forName="c5text" refType="h" refFor="ch" refForName="circle5" fact="0.25"/>
              </dgm:constrLst>
            </dgm:if>
            <dgm:else name="Name44"/>
          </dgm:choose>
          <dgm:ruleLst/>
          <dgm:layoutNode name="circle5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5 1" cnt="1 0"/>
            <dgm:constrLst>
              <dgm:constr type="h" refType="w"/>
            </dgm:constrLst>
            <dgm:ruleLst/>
          </dgm:layoutNode>
          <dgm:layoutNode name="c5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5 1" cnt="1 0"/>
            <dgm:constrLst/>
            <dgm:ruleLst>
              <dgm:rule type="primFontSz" val="5" fact="NaN" max="NaN"/>
            </dgm:ruleLst>
          </dgm:layoutNode>
        </dgm:layoutNode>
      </dgm:if>
      <dgm:else name="Name45"/>
    </dgm:choose>
    <dgm:choose name="Name46">
      <dgm:if name="Name47" axis="ch" ptType="node" func="cnt" op="gte" val="6">
        <dgm:layoutNode name="comp6">
          <dgm:alg type="composite"/>
          <dgm:shape xmlns:r="http://schemas.openxmlformats.org/officeDocument/2006/relationships" r:blip="">
            <dgm:adjLst/>
          </dgm:shape>
          <dgm:presOf/>
          <dgm:choose name="Name48">
            <dgm:if name="Name49" axis="ch" ptType="node" func="cnt" op="equ" val="6">
              <dgm:constrLst>
                <dgm:constr type="w" for="ch" forName="circle6" refType="w"/>
                <dgm:constr type="h" for="ch" forName="circle6" refType="h"/>
                <dgm:constr type="ctrX" for="ch" forName="circle6" refType="w" fact="0.5"/>
                <dgm:constr type="ctrY" for="ch" forName="circle6" refType="h" fact="0.5"/>
                <dgm:constr type="ctrX" for="ch" forName="c6text" refType="w" fact="0.5"/>
                <dgm:constr type="ctrY" for="ch" forName="c6text" refType="h" fact="0.5"/>
                <dgm:constr type="w" for="ch" forName="c6text" refType="w" refFor="ch" refForName="circle6" fact="0.70711"/>
                <dgm:constr type="h" for="ch" forName="c6text" refType="h" refFor="ch" refForName="circle6" fact="0.5"/>
              </dgm:constrLst>
            </dgm:if>
            <dgm:if name="Name50" axis="ch" ptType="node" func="cnt" op="gte" val="7">
              <dgm:constrLst>
                <dgm:constr type="w" for="ch" forName="circle6" refType="w"/>
                <dgm:constr type="h" for="ch" forName="circle6" refType="h"/>
                <dgm:constr type="ctrX" for="ch" forName="circle6" refType="w" fact="0.5"/>
                <dgm:constr type="ctrY" for="ch" forName="circle6" refType="h" fact="0.5"/>
                <dgm:constr type="ctrX" for="ch" forName="c6text" refType="w" fact="0.5"/>
                <dgm:constr type="ctrY" for="ch" forName="c6text" refType="h" fact="0.27"/>
                <dgm:constr type="w" for="ch" forName="c6text" refType="w" refFor="ch" refForName="circle6" fact="0.68"/>
                <dgm:constr type="h" for="ch" forName="c6text" refType="h" refFor="ch" refForName="circle6" fact="0.241"/>
              </dgm:constrLst>
            </dgm:if>
            <dgm:else name="Name51"/>
          </dgm:choose>
          <dgm:ruleLst/>
          <dgm:layoutNode name="circle6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6 1" cnt="1 0"/>
            <dgm:constrLst>
              <dgm:constr type="h" refType="w"/>
            </dgm:constrLst>
            <dgm:ruleLst/>
          </dgm:layoutNode>
          <dgm:layoutNode name="c6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6 1" cnt="1 0"/>
            <dgm:constrLst/>
            <dgm:ruleLst>
              <dgm:rule type="primFontSz" val="5" fact="NaN" max="NaN"/>
            </dgm:ruleLst>
          </dgm:layoutNode>
        </dgm:layoutNode>
      </dgm:if>
      <dgm:else name="Name52"/>
    </dgm:choose>
    <dgm:choose name="Name53">
      <dgm:if name="Name54" axis="ch" ptType="node" func="cnt" op="gte" val="7">
        <dgm:layoutNode name="comp7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circle7" refType="w"/>
            <dgm:constr type="h" for="ch" forName="circle7" refType="h"/>
            <dgm:constr type="ctrX" for="ch" forName="circle7" refType="w" fact="0.5"/>
            <dgm:constr type="ctrY" for="ch" forName="circle7" refType="h" fact="0.5"/>
            <dgm:constr type="ctrX" for="ch" forName="c7text" refType="w" fact="0.5"/>
            <dgm:constr type="ctrY" for="ch" forName="c7text" refType="h" fact="0.5"/>
            <dgm:constr type="w" for="ch" forName="c7text" refType="w" refFor="ch" refForName="circle7" fact="0.70711"/>
            <dgm:constr type="h" for="ch" forName="c7text" refType="h" refFor="ch" refForName="circle7" fact="0.5"/>
          </dgm:constrLst>
          <dgm:ruleLst/>
          <dgm:layoutNode name="circle7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7 1" cnt="1 0"/>
            <dgm:constrLst>
              <dgm:constr type="h" refType="w"/>
            </dgm:constrLst>
            <dgm:ruleLst/>
          </dgm:layoutNode>
          <dgm:layoutNode name="c7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7 1" cnt="1 0"/>
            <dgm:constrLst/>
            <dgm:ruleLst>
              <dgm:rule type="primFontSz" val="5" fact="NaN" max="NaN"/>
            </dgm:ruleLst>
          </dgm:layoutNode>
        </dgm:layoutNode>
      </dgm:if>
      <dgm:else name="Name55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enn2">
  <dgm:title val=""/>
  <dgm:desc val=""/>
  <dgm:catLst>
    <dgm:cat type="relationship" pri="3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1">
      <dgm:if name="Name2" axis="ch" ptType="node" func="cnt" op="lte" val="3">
        <dgm:constrLst>
          <dgm:constr type="w" for="ch" forName="comp1" refType="w"/>
          <dgm:constr type="h" for="ch" forName="comp1" refType="w" refFor="ch" refForName="comp1"/>
          <dgm:constr type="w" for="ch" forName="comp2" refType="w" fact="0.75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5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primFontSz" for="des" ptType="node" op="equ" val="65"/>
        </dgm:constrLst>
      </dgm:if>
      <dgm:if name="Name3" axis="ch" ptType="node" func="cnt" op="equ" val="4">
        <dgm:constrLst>
          <dgm:constr type="w" for="ch" forName="comp1" refType="w"/>
          <dgm:constr type="h" for="ch" forName="comp1" refType="w" refFor="ch" refForName="comp1"/>
          <dgm:constr type="w" for="ch" forName="comp2" refType="w" fact="0.8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6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w" for="ch" forName="comp4" refType="w" fact="0.4"/>
          <dgm:constr type="h" for="ch" forName="comp4" refType="w" refFor="ch" refForName="comp4"/>
          <dgm:constr type="ctrX" for="ch" forName="comp4" refType="ctrX" refFor="ch" refForName="comp1"/>
          <dgm:constr type="b" for="ch" forName="comp4" refType="b" refFor="ch" refForName="comp1"/>
          <dgm:constr type="primFontSz" for="des" ptType="node" op="equ" val="65"/>
        </dgm:constrLst>
      </dgm:if>
      <dgm:else name="Name4">
        <dgm:constrLst>
          <dgm:constr type="w" for="ch" forName="comp1" refType="w"/>
          <dgm:constr type="h" for="ch" forName="comp1" refType="w" refFor="ch" refForName="comp1"/>
          <dgm:constr type="w" for="ch" forName="comp2" refType="w" fact="0.85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7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w" for="ch" forName="comp4" refType="w" fact="0.55"/>
          <dgm:constr type="h" for="ch" forName="comp4" refType="w" refFor="ch" refForName="comp4"/>
          <dgm:constr type="ctrX" for="ch" forName="comp4" refType="ctrX" refFor="ch" refForName="comp1"/>
          <dgm:constr type="b" for="ch" forName="comp4" refType="b" refFor="ch" refForName="comp1"/>
          <dgm:constr type="w" for="ch" forName="comp5" refType="w" fact="0.4"/>
          <dgm:constr type="h" for="ch" forName="comp5" refType="w" refFor="ch" refForName="comp5"/>
          <dgm:constr type="ctrX" for="ch" forName="comp5" refType="ctrX" refFor="ch" refForName="comp1"/>
          <dgm:constr type="b" for="ch" forName="comp5" refType="b" refFor="ch" refForName="comp1"/>
          <dgm:constr type="w" for="ch" forName="comp6" refType="w" fact="0.25"/>
          <dgm:constr type="h" for="ch" forName="comp6" refType="w" refFor="ch" refForName="comp6"/>
          <dgm:constr type="ctrX" for="ch" forName="comp6" refType="ctrX" refFor="ch" refForName="comp1"/>
          <dgm:constr type="b" for="ch" forName="comp6" refType="b" refFor="ch" refForName="comp1"/>
          <dgm:constr type="w" for="ch" forName="comp7" refType="w" fact="0.15"/>
          <dgm:constr type="h" for="ch" forName="comp7" refType="w" refFor="ch" refForName="comp7"/>
          <dgm:constr type="ctrX" for="ch" forName="comp7" refType="ctrX" refFor="ch" refForName="comp1"/>
          <dgm:constr type="b" for="ch" forName="comp7" refType="b" refFor="ch" refForName="comp1"/>
          <dgm:constr type="primFontSz" for="des" ptType="node" op="equ" val="65"/>
        </dgm:constrLst>
      </dgm:else>
    </dgm:choose>
    <dgm:ruleLst/>
    <dgm:choose name="Name5">
      <dgm:if name="Name6" axis="ch" ptType="node" func="cnt" op="gte" val="1">
        <dgm:layoutNode name="comp1">
          <dgm:alg type="composite"/>
          <dgm:shape xmlns:r="http://schemas.openxmlformats.org/officeDocument/2006/relationships" r:blip="">
            <dgm:adjLst/>
          </dgm:shape>
          <dgm:presOf/>
          <dgm:choose name="Name7">
            <dgm:if name="Name8" axis="ch" ptType="node" func="cnt" op="equ" val="1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5"/>
                <dgm:constr type="w" for="ch" forName="c1text" refType="w" refFor="ch" refForName="circle1" fact="0.70711"/>
                <dgm:constr type="h" for="ch" forName="c1text" refType="h" refFor="ch" refForName="circle1" fact="0.5"/>
              </dgm:constrLst>
            </dgm:if>
            <dgm:if name="Name9" axis="ch" ptType="node" func="cnt" op="equ" val="2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6"/>
                <dgm:constr type="w" for="ch" forName="c1text" refType="w" refFor="ch" refForName="circle1" fact="0.525"/>
                <dgm:constr type="h" for="ch" forName="c1text" refType="h" refFor="ch" refForName="circle1" fact="0.17"/>
              </dgm:constrLst>
            </dgm:if>
            <dgm:if name="Name10" axis="ch" ptType="node" func="cnt" op="equ" val="3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25"/>
                <dgm:constr type="w" for="ch" forName="c1text" refType="w" refFor="ch" refForName="circle1" fact="0.3495"/>
                <dgm:constr type="h" for="ch" forName="c1text" refType="h" refFor="ch" refForName="circle1" fact="0.15"/>
              </dgm:constrLst>
            </dgm:if>
            <dgm:if name="Name11" axis="ch" ptType="node" func="cnt" op="equ" val="4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25"/>
                <dgm:constr type="w" for="ch" forName="c1text" refType="w" refFor="ch" refForName="circle1" fact="0.2796"/>
                <dgm:constr type="h" for="ch" forName="c1text" refType="h" refFor="ch" refForName="circle1" fact="0.15"/>
              </dgm:constrLst>
            </dgm:if>
            <dgm:if name="Name12" axis="ch" ptType="node" func="cnt" op="gte" val="5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"/>
                <dgm:constr type="w" for="ch" forName="c1text" refType="w" refFor="ch" refForName="circle1" fact="0.375"/>
                <dgm:constr type="h" for="ch" forName="c1text" refType="h" refFor="ch" refForName="circle1" fact="0.1"/>
              </dgm:constrLst>
            </dgm:if>
            <dgm:else name="Name13"/>
          </dgm:choose>
          <dgm:ruleLst/>
          <dgm:layoutNode name="circle1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1 1" cnt="1 0"/>
            <dgm:constrLst>
              <dgm:constr type="h" refType="w"/>
            </dgm:constrLst>
            <dgm:ruleLst/>
          </dgm:layoutNode>
          <dgm:layoutNode name="c1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1 1" cnt="1 0"/>
            <dgm:constrLst/>
            <dgm:ruleLst>
              <dgm:rule type="primFontSz" val="5" fact="NaN" max="NaN"/>
            </dgm:ruleLst>
          </dgm:layoutNode>
        </dgm:layoutNode>
      </dgm:if>
      <dgm:else name="Name14"/>
    </dgm:choose>
    <dgm:choose name="Name15">
      <dgm:if name="Name16" axis="ch" ptType="node" func="cnt" op="gte" val="2">
        <dgm:layoutNode name="comp2">
          <dgm:alg type="composite"/>
          <dgm:shape xmlns:r="http://schemas.openxmlformats.org/officeDocument/2006/relationships" r:blip="">
            <dgm:adjLst/>
          </dgm:shape>
          <dgm:presOf/>
          <dgm:choose name="Name17">
            <dgm:if name="Name18" axis="ch" ptType="node" func="cnt" op="equ" val="2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5"/>
                <dgm:constr type="w" for="ch" forName="c2text" refType="w" refFor="ch" refForName="circle2" fact="0.70711"/>
                <dgm:constr type="h" for="ch" forName="c2text" refType="h" refFor="ch" refForName="circle2" fact="0.5"/>
              </dgm:constrLst>
            </dgm:if>
            <dgm:if name="Name19" axis="ch" ptType="node" func="cnt" op="equ" val="3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5625"/>
                <dgm:constr type="w" for="ch" forName="c2text" refType="w" refFor="ch" refForName="circle2" fact="0.466"/>
                <dgm:constr type="h" for="ch" forName="c2text" refType="h" refFor="ch" refForName="circle2" fact="0.1875"/>
              </dgm:constrLst>
            </dgm:if>
            <dgm:if name="Name20" axis="ch" ptType="node" func="cnt" op="equ" val="4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5"/>
                <dgm:constr type="w" for="ch" forName="c2text" refType="w" refFor="ch" refForName="circle2" fact="0.3495"/>
                <dgm:constr type="h" for="ch" forName="c2text" refType="h" refFor="ch" refForName="circle2" fact="0.18"/>
              </dgm:constrLst>
            </dgm:if>
            <dgm:if name="Name21" axis="ch" ptType="node" func="cnt" op="gte" val="5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15"/>
                <dgm:constr type="w" for="ch" forName="c2text" refType="w" refFor="ch" refForName="circle2" fact="0.43125"/>
                <dgm:constr type="h" for="ch" forName="c2text" refType="h" refFor="ch" refForName="circle2" fact="0.115"/>
              </dgm:constrLst>
            </dgm:if>
            <dgm:else name="Name22"/>
          </dgm:choose>
          <dgm:ruleLst/>
          <dgm:layoutNode name="circle2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2 1" cnt="1 0"/>
            <dgm:constrLst>
              <dgm:constr type="h" refType="w"/>
            </dgm:constrLst>
            <dgm:ruleLst/>
          </dgm:layoutNode>
          <dgm:layoutNode name="c2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2 1" cnt="1 0"/>
            <dgm:constrLst/>
            <dgm:ruleLst>
              <dgm:rule type="primFontSz" val="5" fact="NaN" max="NaN"/>
            </dgm:ruleLst>
          </dgm:layoutNode>
        </dgm:layoutNode>
      </dgm:if>
      <dgm:else name="Name23"/>
    </dgm:choose>
    <dgm:choose name="Name24">
      <dgm:if name="Name25" axis="ch" ptType="node" func="cnt" op="gte" val="3">
        <dgm:layoutNode name="comp3">
          <dgm:alg type="composite"/>
          <dgm:shape xmlns:r="http://schemas.openxmlformats.org/officeDocument/2006/relationships" r:blip="">
            <dgm:adjLst/>
          </dgm:shape>
          <dgm:presOf/>
          <dgm:choose name="Name26">
            <dgm:if name="Name27" axis="ch" ptType="node" func="cnt" op="equ" val="3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5"/>
                <dgm:constr type="w" for="ch" forName="c3text" refType="w" refFor="ch" refForName="circle3" fact="0.70711"/>
                <dgm:constr type="h" for="ch" forName="c3text" refType="h" refFor="ch" refForName="circle3" fact="0.5"/>
              </dgm:constrLst>
            </dgm:if>
            <dgm:if name="Name28" axis="ch" ptType="node" func="cnt" op="equ" val="4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1875"/>
                <dgm:constr type="w" for="ch" forName="c3text" refType="w" refFor="ch" refForName="circle3" fact="0.466"/>
                <dgm:constr type="h" for="ch" forName="c3text" refType="h" refFor="ch" refForName="circle3" fact="0.225"/>
              </dgm:constrLst>
            </dgm:if>
            <dgm:if name="Name29" axis="ch" ptType="node" func="cnt" op="gte" val="5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138"/>
                <dgm:constr type="w" for="ch" forName="c3text" refType="w" refFor="ch" refForName="circle3" fact="0.5175"/>
                <dgm:constr type="h" for="ch" forName="c3text" refType="h" refFor="ch" refForName="circle3" fact="0.138"/>
              </dgm:constrLst>
            </dgm:if>
            <dgm:else name="Name30"/>
          </dgm:choose>
          <dgm:ruleLst/>
          <dgm:layoutNode name="circle3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3 1" cnt="1 0"/>
            <dgm:constrLst>
              <dgm:constr type="h" refType="w"/>
            </dgm:constrLst>
            <dgm:ruleLst/>
          </dgm:layoutNode>
          <dgm:layoutNode name="c3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3 1" cnt="1 0"/>
            <dgm:constrLst/>
            <dgm:ruleLst>
              <dgm:rule type="primFontSz" val="5" fact="NaN" max="NaN"/>
            </dgm:ruleLst>
          </dgm:layoutNode>
        </dgm:layoutNode>
      </dgm:if>
      <dgm:else name="Name31"/>
    </dgm:choose>
    <dgm:choose name="Name32">
      <dgm:if name="Name33" axis="ch" ptType="node" func="cnt" op="gte" val="4">
        <dgm:layoutNode name="comp4">
          <dgm:alg type="composite"/>
          <dgm:shape xmlns:r="http://schemas.openxmlformats.org/officeDocument/2006/relationships" r:blip="">
            <dgm:adjLst/>
          </dgm:shape>
          <dgm:presOf/>
          <dgm:choose name="Name34">
            <dgm:if name="Name35" axis="ch" ptType="node" func="cnt" op="equ" val="4">
              <dgm:constrLst>
                <dgm:constr type="w" for="ch" forName="circle4" refType="w"/>
                <dgm:constr type="h" for="ch" forName="circle4" refType="h"/>
                <dgm:constr type="ctrX" for="ch" forName="circle4" refType="w" fact="0.5"/>
                <dgm:constr type="ctrY" for="ch" forName="circle4" refType="h" fact="0.5"/>
                <dgm:constr type="ctrX" for="ch" forName="c4text" refType="w" fact="0.5"/>
                <dgm:constr type="ctrY" for="ch" forName="c4text" refType="h" fact="0.5"/>
                <dgm:constr type="w" for="ch" forName="c4text" refType="w" refFor="ch" refForName="circle4" fact="0.70711"/>
                <dgm:constr type="h" for="ch" forName="c4text" refType="h" refFor="ch" refForName="circle4" fact="0.5"/>
              </dgm:constrLst>
            </dgm:if>
            <dgm:if name="Name36" axis="ch" ptType="node" func="cnt" op="gte" val="5">
              <dgm:constrLst>
                <dgm:constr type="w" for="ch" forName="circle4" refType="w"/>
                <dgm:constr type="h" for="ch" forName="circle4" refType="h"/>
                <dgm:constr type="ctrX" for="ch" forName="circle4" refType="w" fact="0.5"/>
                <dgm:constr type="ctrY" for="ch" forName="circle4" refType="h" fact="0.5"/>
                <dgm:constr type="ctrX" for="ch" forName="c4text" refType="w" fact="0.5"/>
                <dgm:constr type="ctrY" for="ch" forName="c4text" refType="h" fact="0.18"/>
                <dgm:constr type="w" for="ch" forName="c4text" refType="w" refFor="ch" refForName="circle4" fact="0.54"/>
                <dgm:constr type="h" for="ch" forName="c4text" refType="h" refFor="ch" refForName="circle4" fact="0.18"/>
              </dgm:constrLst>
            </dgm:if>
            <dgm:else name="Name37"/>
          </dgm:choose>
          <dgm:ruleLst/>
          <dgm:layoutNode name="circle4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4 1" cnt="1 0"/>
            <dgm:constrLst>
              <dgm:constr type="h" refType="w"/>
            </dgm:constrLst>
            <dgm:ruleLst/>
          </dgm:layoutNode>
          <dgm:layoutNode name="c4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4 1" cnt="1 0"/>
            <dgm:constrLst/>
            <dgm:ruleLst>
              <dgm:rule type="primFontSz" val="5" fact="NaN" max="NaN"/>
            </dgm:ruleLst>
          </dgm:layoutNode>
        </dgm:layoutNode>
      </dgm:if>
      <dgm:else name="Name38"/>
    </dgm:choose>
    <dgm:choose name="Name39">
      <dgm:if name="Name40" axis="ch" ptType="node" func="cnt" op="gte" val="5">
        <dgm:layoutNode name="comp5">
          <dgm:alg type="composite"/>
          <dgm:shape xmlns:r="http://schemas.openxmlformats.org/officeDocument/2006/relationships" r:blip="">
            <dgm:adjLst/>
          </dgm:shape>
          <dgm:presOf/>
          <dgm:choose name="Name41">
            <dgm:if name="Name42" axis="ch" ptType="node" func="cnt" op="equ" val="5">
              <dgm:constrLst>
                <dgm:constr type="w" for="ch" forName="circle5" refType="w"/>
                <dgm:constr type="h" for="ch" forName="circle5" refType="h"/>
                <dgm:constr type="ctrX" for="ch" forName="circle5" refType="w" fact="0.5"/>
                <dgm:constr type="ctrY" for="ch" forName="circle5" refType="h" fact="0.5"/>
                <dgm:constr type="ctrX" for="ch" forName="c5text" refType="w" fact="0.5"/>
                <dgm:constr type="ctrY" for="ch" forName="c5text" refType="h" fact="0.5"/>
                <dgm:constr type="w" for="ch" forName="c5text" refType="w" refFor="ch" refForName="circle5" fact="0.70711"/>
                <dgm:constr type="h" for="ch" forName="c5text" refType="h" refFor="ch" refForName="circle5" fact="0.5"/>
              </dgm:constrLst>
            </dgm:if>
            <dgm:if name="Name43" axis="ch" ptType="node" func="cnt" op="gte" val="6">
              <dgm:constrLst>
                <dgm:constr type="w" for="ch" forName="circle5" refType="w"/>
                <dgm:constr type="h" for="ch" forName="circle5" refType="h"/>
                <dgm:constr type="ctrX" for="ch" forName="circle5" refType="w" fact="0.5"/>
                <dgm:constr type="ctrY" for="ch" forName="circle5" refType="h" fact="0.5"/>
                <dgm:constr type="ctrX" for="ch" forName="c5text" refType="w" fact="0.5"/>
                <dgm:constr type="ctrY" for="ch" forName="c5text" refType="h" fact="0.25"/>
                <dgm:constr type="w" for="ch" forName="c5text" refType="w" refFor="ch" refForName="circle5" fact="0.65"/>
                <dgm:constr type="h" for="ch" forName="c5text" refType="h" refFor="ch" refForName="circle5" fact="0.25"/>
              </dgm:constrLst>
            </dgm:if>
            <dgm:else name="Name44"/>
          </dgm:choose>
          <dgm:ruleLst/>
          <dgm:layoutNode name="circle5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5 1" cnt="1 0"/>
            <dgm:constrLst>
              <dgm:constr type="h" refType="w"/>
            </dgm:constrLst>
            <dgm:ruleLst/>
          </dgm:layoutNode>
          <dgm:layoutNode name="c5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5 1" cnt="1 0"/>
            <dgm:constrLst/>
            <dgm:ruleLst>
              <dgm:rule type="primFontSz" val="5" fact="NaN" max="NaN"/>
            </dgm:ruleLst>
          </dgm:layoutNode>
        </dgm:layoutNode>
      </dgm:if>
      <dgm:else name="Name45"/>
    </dgm:choose>
    <dgm:choose name="Name46">
      <dgm:if name="Name47" axis="ch" ptType="node" func="cnt" op="gte" val="6">
        <dgm:layoutNode name="comp6">
          <dgm:alg type="composite"/>
          <dgm:shape xmlns:r="http://schemas.openxmlformats.org/officeDocument/2006/relationships" r:blip="">
            <dgm:adjLst/>
          </dgm:shape>
          <dgm:presOf/>
          <dgm:choose name="Name48">
            <dgm:if name="Name49" axis="ch" ptType="node" func="cnt" op="equ" val="6">
              <dgm:constrLst>
                <dgm:constr type="w" for="ch" forName="circle6" refType="w"/>
                <dgm:constr type="h" for="ch" forName="circle6" refType="h"/>
                <dgm:constr type="ctrX" for="ch" forName="circle6" refType="w" fact="0.5"/>
                <dgm:constr type="ctrY" for="ch" forName="circle6" refType="h" fact="0.5"/>
                <dgm:constr type="ctrX" for="ch" forName="c6text" refType="w" fact="0.5"/>
                <dgm:constr type="ctrY" for="ch" forName="c6text" refType="h" fact="0.5"/>
                <dgm:constr type="w" for="ch" forName="c6text" refType="w" refFor="ch" refForName="circle6" fact="0.70711"/>
                <dgm:constr type="h" for="ch" forName="c6text" refType="h" refFor="ch" refForName="circle6" fact="0.5"/>
              </dgm:constrLst>
            </dgm:if>
            <dgm:if name="Name50" axis="ch" ptType="node" func="cnt" op="gte" val="7">
              <dgm:constrLst>
                <dgm:constr type="w" for="ch" forName="circle6" refType="w"/>
                <dgm:constr type="h" for="ch" forName="circle6" refType="h"/>
                <dgm:constr type="ctrX" for="ch" forName="circle6" refType="w" fact="0.5"/>
                <dgm:constr type="ctrY" for="ch" forName="circle6" refType="h" fact="0.5"/>
                <dgm:constr type="ctrX" for="ch" forName="c6text" refType="w" fact="0.5"/>
                <dgm:constr type="ctrY" for="ch" forName="c6text" refType="h" fact="0.27"/>
                <dgm:constr type="w" for="ch" forName="c6text" refType="w" refFor="ch" refForName="circle6" fact="0.68"/>
                <dgm:constr type="h" for="ch" forName="c6text" refType="h" refFor="ch" refForName="circle6" fact="0.241"/>
              </dgm:constrLst>
            </dgm:if>
            <dgm:else name="Name51"/>
          </dgm:choose>
          <dgm:ruleLst/>
          <dgm:layoutNode name="circle6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6 1" cnt="1 0"/>
            <dgm:constrLst>
              <dgm:constr type="h" refType="w"/>
            </dgm:constrLst>
            <dgm:ruleLst/>
          </dgm:layoutNode>
          <dgm:layoutNode name="c6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6 1" cnt="1 0"/>
            <dgm:constrLst/>
            <dgm:ruleLst>
              <dgm:rule type="primFontSz" val="5" fact="NaN" max="NaN"/>
            </dgm:ruleLst>
          </dgm:layoutNode>
        </dgm:layoutNode>
      </dgm:if>
      <dgm:else name="Name52"/>
    </dgm:choose>
    <dgm:choose name="Name53">
      <dgm:if name="Name54" axis="ch" ptType="node" func="cnt" op="gte" val="7">
        <dgm:layoutNode name="comp7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circle7" refType="w"/>
            <dgm:constr type="h" for="ch" forName="circle7" refType="h"/>
            <dgm:constr type="ctrX" for="ch" forName="circle7" refType="w" fact="0.5"/>
            <dgm:constr type="ctrY" for="ch" forName="circle7" refType="h" fact="0.5"/>
            <dgm:constr type="ctrX" for="ch" forName="c7text" refType="w" fact="0.5"/>
            <dgm:constr type="ctrY" for="ch" forName="c7text" refType="h" fact="0.5"/>
            <dgm:constr type="w" for="ch" forName="c7text" refType="w" refFor="ch" refForName="circle7" fact="0.70711"/>
            <dgm:constr type="h" for="ch" forName="c7text" refType="h" refFor="ch" refForName="circle7" fact="0.5"/>
          </dgm:constrLst>
          <dgm:ruleLst/>
          <dgm:layoutNode name="circle7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7 1" cnt="1 0"/>
            <dgm:constrLst>
              <dgm:constr type="h" refType="w"/>
            </dgm:constrLst>
            <dgm:ruleLst/>
          </dgm:layoutNode>
          <dgm:layoutNode name="c7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7 1" cnt="1 0"/>
            <dgm:constrLst/>
            <dgm:ruleLst>
              <dgm:rule type="primFontSz" val="5" fact="NaN" max="NaN"/>
            </dgm:ruleLst>
          </dgm:layoutNode>
        </dgm:layoutNode>
      </dgm:if>
      <dgm:else name="Name55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enn2">
  <dgm:title val=""/>
  <dgm:desc val=""/>
  <dgm:catLst>
    <dgm:cat type="relationship" pri="3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1">
      <dgm:if name="Name2" axis="ch" ptType="node" func="cnt" op="lte" val="3">
        <dgm:constrLst>
          <dgm:constr type="w" for="ch" forName="comp1" refType="w"/>
          <dgm:constr type="h" for="ch" forName="comp1" refType="w" refFor="ch" refForName="comp1"/>
          <dgm:constr type="w" for="ch" forName="comp2" refType="w" fact="0.75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5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primFontSz" for="des" ptType="node" op="equ" val="65"/>
        </dgm:constrLst>
      </dgm:if>
      <dgm:if name="Name3" axis="ch" ptType="node" func="cnt" op="equ" val="4">
        <dgm:constrLst>
          <dgm:constr type="w" for="ch" forName="comp1" refType="w"/>
          <dgm:constr type="h" for="ch" forName="comp1" refType="w" refFor="ch" refForName="comp1"/>
          <dgm:constr type="w" for="ch" forName="comp2" refType="w" fact="0.8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6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w" for="ch" forName="comp4" refType="w" fact="0.4"/>
          <dgm:constr type="h" for="ch" forName="comp4" refType="w" refFor="ch" refForName="comp4"/>
          <dgm:constr type="ctrX" for="ch" forName="comp4" refType="ctrX" refFor="ch" refForName="comp1"/>
          <dgm:constr type="b" for="ch" forName="comp4" refType="b" refFor="ch" refForName="comp1"/>
          <dgm:constr type="primFontSz" for="des" ptType="node" op="equ" val="65"/>
        </dgm:constrLst>
      </dgm:if>
      <dgm:else name="Name4">
        <dgm:constrLst>
          <dgm:constr type="w" for="ch" forName="comp1" refType="w"/>
          <dgm:constr type="h" for="ch" forName="comp1" refType="w" refFor="ch" refForName="comp1"/>
          <dgm:constr type="w" for="ch" forName="comp2" refType="w" fact="0.85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7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w" for="ch" forName="comp4" refType="w" fact="0.55"/>
          <dgm:constr type="h" for="ch" forName="comp4" refType="w" refFor="ch" refForName="comp4"/>
          <dgm:constr type="ctrX" for="ch" forName="comp4" refType="ctrX" refFor="ch" refForName="comp1"/>
          <dgm:constr type="b" for="ch" forName="comp4" refType="b" refFor="ch" refForName="comp1"/>
          <dgm:constr type="w" for="ch" forName="comp5" refType="w" fact="0.4"/>
          <dgm:constr type="h" for="ch" forName="comp5" refType="w" refFor="ch" refForName="comp5"/>
          <dgm:constr type="ctrX" for="ch" forName="comp5" refType="ctrX" refFor="ch" refForName="comp1"/>
          <dgm:constr type="b" for="ch" forName="comp5" refType="b" refFor="ch" refForName="comp1"/>
          <dgm:constr type="w" for="ch" forName="comp6" refType="w" fact="0.25"/>
          <dgm:constr type="h" for="ch" forName="comp6" refType="w" refFor="ch" refForName="comp6"/>
          <dgm:constr type="ctrX" for="ch" forName="comp6" refType="ctrX" refFor="ch" refForName="comp1"/>
          <dgm:constr type="b" for="ch" forName="comp6" refType="b" refFor="ch" refForName="comp1"/>
          <dgm:constr type="w" for="ch" forName="comp7" refType="w" fact="0.15"/>
          <dgm:constr type="h" for="ch" forName="comp7" refType="w" refFor="ch" refForName="comp7"/>
          <dgm:constr type="ctrX" for="ch" forName="comp7" refType="ctrX" refFor="ch" refForName="comp1"/>
          <dgm:constr type="b" for="ch" forName="comp7" refType="b" refFor="ch" refForName="comp1"/>
          <dgm:constr type="primFontSz" for="des" ptType="node" op="equ" val="65"/>
        </dgm:constrLst>
      </dgm:else>
    </dgm:choose>
    <dgm:ruleLst/>
    <dgm:choose name="Name5">
      <dgm:if name="Name6" axis="ch" ptType="node" func="cnt" op="gte" val="1">
        <dgm:layoutNode name="comp1">
          <dgm:alg type="composite"/>
          <dgm:shape xmlns:r="http://schemas.openxmlformats.org/officeDocument/2006/relationships" r:blip="">
            <dgm:adjLst/>
          </dgm:shape>
          <dgm:presOf/>
          <dgm:choose name="Name7">
            <dgm:if name="Name8" axis="ch" ptType="node" func="cnt" op="equ" val="1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5"/>
                <dgm:constr type="w" for="ch" forName="c1text" refType="w" refFor="ch" refForName="circle1" fact="0.70711"/>
                <dgm:constr type="h" for="ch" forName="c1text" refType="h" refFor="ch" refForName="circle1" fact="0.5"/>
              </dgm:constrLst>
            </dgm:if>
            <dgm:if name="Name9" axis="ch" ptType="node" func="cnt" op="equ" val="2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6"/>
                <dgm:constr type="w" for="ch" forName="c1text" refType="w" refFor="ch" refForName="circle1" fact="0.525"/>
                <dgm:constr type="h" for="ch" forName="c1text" refType="h" refFor="ch" refForName="circle1" fact="0.17"/>
              </dgm:constrLst>
            </dgm:if>
            <dgm:if name="Name10" axis="ch" ptType="node" func="cnt" op="equ" val="3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25"/>
                <dgm:constr type="w" for="ch" forName="c1text" refType="w" refFor="ch" refForName="circle1" fact="0.3495"/>
                <dgm:constr type="h" for="ch" forName="c1text" refType="h" refFor="ch" refForName="circle1" fact="0.15"/>
              </dgm:constrLst>
            </dgm:if>
            <dgm:if name="Name11" axis="ch" ptType="node" func="cnt" op="equ" val="4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25"/>
                <dgm:constr type="w" for="ch" forName="c1text" refType="w" refFor="ch" refForName="circle1" fact="0.2796"/>
                <dgm:constr type="h" for="ch" forName="c1text" refType="h" refFor="ch" refForName="circle1" fact="0.15"/>
              </dgm:constrLst>
            </dgm:if>
            <dgm:if name="Name12" axis="ch" ptType="node" func="cnt" op="gte" val="5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"/>
                <dgm:constr type="w" for="ch" forName="c1text" refType="w" refFor="ch" refForName="circle1" fact="0.375"/>
                <dgm:constr type="h" for="ch" forName="c1text" refType="h" refFor="ch" refForName="circle1" fact="0.1"/>
              </dgm:constrLst>
            </dgm:if>
            <dgm:else name="Name13"/>
          </dgm:choose>
          <dgm:ruleLst/>
          <dgm:layoutNode name="circle1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1 1" cnt="1 0"/>
            <dgm:constrLst>
              <dgm:constr type="h" refType="w"/>
            </dgm:constrLst>
            <dgm:ruleLst/>
          </dgm:layoutNode>
          <dgm:layoutNode name="c1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1 1" cnt="1 0"/>
            <dgm:constrLst/>
            <dgm:ruleLst>
              <dgm:rule type="primFontSz" val="5" fact="NaN" max="NaN"/>
            </dgm:ruleLst>
          </dgm:layoutNode>
        </dgm:layoutNode>
      </dgm:if>
      <dgm:else name="Name14"/>
    </dgm:choose>
    <dgm:choose name="Name15">
      <dgm:if name="Name16" axis="ch" ptType="node" func="cnt" op="gte" val="2">
        <dgm:layoutNode name="comp2">
          <dgm:alg type="composite"/>
          <dgm:shape xmlns:r="http://schemas.openxmlformats.org/officeDocument/2006/relationships" r:blip="">
            <dgm:adjLst/>
          </dgm:shape>
          <dgm:presOf/>
          <dgm:choose name="Name17">
            <dgm:if name="Name18" axis="ch" ptType="node" func="cnt" op="equ" val="2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5"/>
                <dgm:constr type="w" for="ch" forName="c2text" refType="w" refFor="ch" refForName="circle2" fact="0.70711"/>
                <dgm:constr type="h" for="ch" forName="c2text" refType="h" refFor="ch" refForName="circle2" fact="0.5"/>
              </dgm:constrLst>
            </dgm:if>
            <dgm:if name="Name19" axis="ch" ptType="node" func="cnt" op="equ" val="3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5625"/>
                <dgm:constr type="w" for="ch" forName="c2text" refType="w" refFor="ch" refForName="circle2" fact="0.466"/>
                <dgm:constr type="h" for="ch" forName="c2text" refType="h" refFor="ch" refForName="circle2" fact="0.1875"/>
              </dgm:constrLst>
            </dgm:if>
            <dgm:if name="Name20" axis="ch" ptType="node" func="cnt" op="equ" val="4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5"/>
                <dgm:constr type="w" for="ch" forName="c2text" refType="w" refFor="ch" refForName="circle2" fact="0.3495"/>
                <dgm:constr type="h" for="ch" forName="c2text" refType="h" refFor="ch" refForName="circle2" fact="0.18"/>
              </dgm:constrLst>
            </dgm:if>
            <dgm:if name="Name21" axis="ch" ptType="node" func="cnt" op="gte" val="5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15"/>
                <dgm:constr type="w" for="ch" forName="c2text" refType="w" refFor="ch" refForName="circle2" fact="0.43125"/>
                <dgm:constr type="h" for="ch" forName="c2text" refType="h" refFor="ch" refForName="circle2" fact="0.115"/>
              </dgm:constrLst>
            </dgm:if>
            <dgm:else name="Name22"/>
          </dgm:choose>
          <dgm:ruleLst/>
          <dgm:layoutNode name="circle2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2 1" cnt="1 0"/>
            <dgm:constrLst>
              <dgm:constr type="h" refType="w"/>
            </dgm:constrLst>
            <dgm:ruleLst/>
          </dgm:layoutNode>
          <dgm:layoutNode name="c2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2 1" cnt="1 0"/>
            <dgm:constrLst/>
            <dgm:ruleLst>
              <dgm:rule type="primFontSz" val="5" fact="NaN" max="NaN"/>
            </dgm:ruleLst>
          </dgm:layoutNode>
        </dgm:layoutNode>
      </dgm:if>
      <dgm:else name="Name23"/>
    </dgm:choose>
    <dgm:choose name="Name24">
      <dgm:if name="Name25" axis="ch" ptType="node" func="cnt" op="gte" val="3">
        <dgm:layoutNode name="comp3">
          <dgm:alg type="composite"/>
          <dgm:shape xmlns:r="http://schemas.openxmlformats.org/officeDocument/2006/relationships" r:blip="">
            <dgm:adjLst/>
          </dgm:shape>
          <dgm:presOf/>
          <dgm:choose name="Name26">
            <dgm:if name="Name27" axis="ch" ptType="node" func="cnt" op="equ" val="3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5"/>
                <dgm:constr type="w" for="ch" forName="c3text" refType="w" refFor="ch" refForName="circle3" fact="0.70711"/>
                <dgm:constr type="h" for="ch" forName="c3text" refType="h" refFor="ch" refForName="circle3" fact="0.5"/>
              </dgm:constrLst>
            </dgm:if>
            <dgm:if name="Name28" axis="ch" ptType="node" func="cnt" op="equ" val="4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1875"/>
                <dgm:constr type="w" for="ch" forName="c3text" refType="w" refFor="ch" refForName="circle3" fact="0.466"/>
                <dgm:constr type="h" for="ch" forName="c3text" refType="h" refFor="ch" refForName="circle3" fact="0.225"/>
              </dgm:constrLst>
            </dgm:if>
            <dgm:if name="Name29" axis="ch" ptType="node" func="cnt" op="gte" val="5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138"/>
                <dgm:constr type="w" for="ch" forName="c3text" refType="w" refFor="ch" refForName="circle3" fact="0.5175"/>
                <dgm:constr type="h" for="ch" forName="c3text" refType="h" refFor="ch" refForName="circle3" fact="0.138"/>
              </dgm:constrLst>
            </dgm:if>
            <dgm:else name="Name30"/>
          </dgm:choose>
          <dgm:ruleLst/>
          <dgm:layoutNode name="circle3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3 1" cnt="1 0"/>
            <dgm:constrLst>
              <dgm:constr type="h" refType="w"/>
            </dgm:constrLst>
            <dgm:ruleLst/>
          </dgm:layoutNode>
          <dgm:layoutNode name="c3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3 1" cnt="1 0"/>
            <dgm:constrLst/>
            <dgm:ruleLst>
              <dgm:rule type="primFontSz" val="5" fact="NaN" max="NaN"/>
            </dgm:ruleLst>
          </dgm:layoutNode>
        </dgm:layoutNode>
      </dgm:if>
      <dgm:else name="Name31"/>
    </dgm:choose>
    <dgm:choose name="Name32">
      <dgm:if name="Name33" axis="ch" ptType="node" func="cnt" op="gte" val="4">
        <dgm:layoutNode name="comp4">
          <dgm:alg type="composite"/>
          <dgm:shape xmlns:r="http://schemas.openxmlformats.org/officeDocument/2006/relationships" r:blip="">
            <dgm:adjLst/>
          </dgm:shape>
          <dgm:presOf/>
          <dgm:choose name="Name34">
            <dgm:if name="Name35" axis="ch" ptType="node" func="cnt" op="equ" val="4">
              <dgm:constrLst>
                <dgm:constr type="w" for="ch" forName="circle4" refType="w"/>
                <dgm:constr type="h" for="ch" forName="circle4" refType="h"/>
                <dgm:constr type="ctrX" for="ch" forName="circle4" refType="w" fact="0.5"/>
                <dgm:constr type="ctrY" for="ch" forName="circle4" refType="h" fact="0.5"/>
                <dgm:constr type="ctrX" for="ch" forName="c4text" refType="w" fact="0.5"/>
                <dgm:constr type="ctrY" for="ch" forName="c4text" refType="h" fact="0.5"/>
                <dgm:constr type="w" for="ch" forName="c4text" refType="w" refFor="ch" refForName="circle4" fact="0.70711"/>
                <dgm:constr type="h" for="ch" forName="c4text" refType="h" refFor="ch" refForName="circle4" fact="0.5"/>
              </dgm:constrLst>
            </dgm:if>
            <dgm:if name="Name36" axis="ch" ptType="node" func="cnt" op="gte" val="5">
              <dgm:constrLst>
                <dgm:constr type="w" for="ch" forName="circle4" refType="w"/>
                <dgm:constr type="h" for="ch" forName="circle4" refType="h"/>
                <dgm:constr type="ctrX" for="ch" forName="circle4" refType="w" fact="0.5"/>
                <dgm:constr type="ctrY" for="ch" forName="circle4" refType="h" fact="0.5"/>
                <dgm:constr type="ctrX" for="ch" forName="c4text" refType="w" fact="0.5"/>
                <dgm:constr type="ctrY" for="ch" forName="c4text" refType="h" fact="0.18"/>
                <dgm:constr type="w" for="ch" forName="c4text" refType="w" refFor="ch" refForName="circle4" fact="0.54"/>
                <dgm:constr type="h" for="ch" forName="c4text" refType="h" refFor="ch" refForName="circle4" fact="0.18"/>
              </dgm:constrLst>
            </dgm:if>
            <dgm:else name="Name37"/>
          </dgm:choose>
          <dgm:ruleLst/>
          <dgm:layoutNode name="circle4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4 1" cnt="1 0"/>
            <dgm:constrLst>
              <dgm:constr type="h" refType="w"/>
            </dgm:constrLst>
            <dgm:ruleLst/>
          </dgm:layoutNode>
          <dgm:layoutNode name="c4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4 1" cnt="1 0"/>
            <dgm:constrLst/>
            <dgm:ruleLst>
              <dgm:rule type="primFontSz" val="5" fact="NaN" max="NaN"/>
            </dgm:ruleLst>
          </dgm:layoutNode>
        </dgm:layoutNode>
      </dgm:if>
      <dgm:else name="Name38"/>
    </dgm:choose>
    <dgm:choose name="Name39">
      <dgm:if name="Name40" axis="ch" ptType="node" func="cnt" op="gte" val="5">
        <dgm:layoutNode name="comp5">
          <dgm:alg type="composite"/>
          <dgm:shape xmlns:r="http://schemas.openxmlformats.org/officeDocument/2006/relationships" r:blip="">
            <dgm:adjLst/>
          </dgm:shape>
          <dgm:presOf/>
          <dgm:choose name="Name41">
            <dgm:if name="Name42" axis="ch" ptType="node" func="cnt" op="equ" val="5">
              <dgm:constrLst>
                <dgm:constr type="w" for="ch" forName="circle5" refType="w"/>
                <dgm:constr type="h" for="ch" forName="circle5" refType="h"/>
                <dgm:constr type="ctrX" for="ch" forName="circle5" refType="w" fact="0.5"/>
                <dgm:constr type="ctrY" for="ch" forName="circle5" refType="h" fact="0.5"/>
                <dgm:constr type="ctrX" for="ch" forName="c5text" refType="w" fact="0.5"/>
                <dgm:constr type="ctrY" for="ch" forName="c5text" refType="h" fact="0.5"/>
                <dgm:constr type="w" for="ch" forName="c5text" refType="w" refFor="ch" refForName="circle5" fact="0.70711"/>
                <dgm:constr type="h" for="ch" forName="c5text" refType="h" refFor="ch" refForName="circle5" fact="0.5"/>
              </dgm:constrLst>
            </dgm:if>
            <dgm:if name="Name43" axis="ch" ptType="node" func="cnt" op="gte" val="6">
              <dgm:constrLst>
                <dgm:constr type="w" for="ch" forName="circle5" refType="w"/>
                <dgm:constr type="h" for="ch" forName="circle5" refType="h"/>
                <dgm:constr type="ctrX" for="ch" forName="circle5" refType="w" fact="0.5"/>
                <dgm:constr type="ctrY" for="ch" forName="circle5" refType="h" fact="0.5"/>
                <dgm:constr type="ctrX" for="ch" forName="c5text" refType="w" fact="0.5"/>
                <dgm:constr type="ctrY" for="ch" forName="c5text" refType="h" fact="0.25"/>
                <dgm:constr type="w" for="ch" forName="c5text" refType="w" refFor="ch" refForName="circle5" fact="0.65"/>
                <dgm:constr type="h" for="ch" forName="c5text" refType="h" refFor="ch" refForName="circle5" fact="0.25"/>
              </dgm:constrLst>
            </dgm:if>
            <dgm:else name="Name44"/>
          </dgm:choose>
          <dgm:ruleLst/>
          <dgm:layoutNode name="circle5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5 1" cnt="1 0"/>
            <dgm:constrLst>
              <dgm:constr type="h" refType="w"/>
            </dgm:constrLst>
            <dgm:ruleLst/>
          </dgm:layoutNode>
          <dgm:layoutNode name="c5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5 1" cnt="1 0"/>
            <dgm:constrLst/>
            <dgm:ruleLst>
              <dgm:rule type="primFontSz" val="5" fact="NaN" max="NaN"/>
            </dgm:ruleLst>
          </dgm:layoutNode>
        </dgm:layoutNode>
      </dgm:if>
      <dgm:else name="Name45"/>
    </dgm:choose>
    <dgm:choose name="Name46">
      <dgm:if name="Name47" axis="ch" ptType="node" func="cnt" op="gte" val="6">
        <dgm:layoutNode name="comp6">
          <dgm:alg type="composite"/>
          <dgm:shape xmlns:r="http://schemas.openxmlformats.org/officeDocument/2006/relationships" r:blip="">
            <dgm:adjLst/>
          </dgm:shape>
          <dgm:presOf/>
          <dgm:choose name="Name48">
            <dgm:if name="Name49" axis="ch" ptType="node" func="cnt" op="equ" val="6">
              <dgm:constrLst>
                <dgm:constr type="w" for="ch" forName="circle6" refType="w"/>
                <dgm:constr type="h" for="ch" forName="circle6" refType="h"/>
                <dgm:constr type="ctrX" for="ch" forName="circle6" refType="w" fact="0.5"/>
                <dgm:constr type="ctrY" for="ch" forName="circle6" refType="h" fact="0.5"/>
                <dgm:constr type="ctrX" for="ch" forName="c6text" refType="w" fact="0.5"/>
                <dgm:constr type="ctrY" for="ch" forName="c6text" refType="h" fact="0.5"/>
                <dgm:constr type="w" for="ch" forName="c6text" refType="w" refFor="ch" refForName="circle6" fact="0.70711"/>
                <dgm:constr type="h" for="ch" forName="c6text" refType="h" refFor="ch" refForName="circle6" fact="0.5"/>
              </dgm:constrLst>
            </dgm:if>
            <dgm:if name="Name50" axis="ch" ptType="node" func="cnt" op="gte" val="7">
              <dgm:constrLst>
                <dgm:constr type="w" for="ch" forName="circle6" refType="w"/>
                <dgm:constr type="h" for="ch" forName="circle6" refType="h"/>
                <dgm:constr type="ctrX" for="ch" forName="circle6" refType="w" fact="0.5"/>
                <dgm:constr type="ctrY" for="ch" forName="circle6" refType="h" fact="0.5"/>
                <dgm:constr type="ctrX" for="ch" forName="c6text" refType="w" fact="0.5"/>
                <dgm:constr type="ctrY" for="ch" forName="c6text" refType="h" fact="0.27"/>
                <dgm:constr type="w" for="ch" forName="c6text" refType="w" refFor="ch" refForName="circle6" fact="0.68"/>
                <dgm:constr type="h" for="ch" forName="c6text" refType="h" refFor="ch" refForName="circle6" fact="0.241"/>
              </dgm:constrLst>
            </dgm:if>
            <dgm:else name="Name51"/>
          </dgm:choose>
          <dgm:ruleLst/>
          <dgm:layoutNode name="circle6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6 1" cnt="1 0"/>
            <dgm:constrLst>
              <dgm:constr type="h" refType="w"/>
            </dgm:constrLst>
            <dgm:ruleLst/>
          </dgm:layoutNode>
          <dgm:layoutNode name="c6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6 1" cnt="1 0"/>
            <dgm:constrLst/>
            <dgm:ruleLst>
              <dgm:rule type="primFontSz" val="5" fact="NaN" max="NaN"/>
            </dgm:ruleLst>
          </dgm:layoutNode>
        </dgm:layoutNode>
      </dgm:if>
      <dgm:else name="Name52"/>
    </dgm:choose>
    <dgm:choose name="Name53">
      <dgm:if name="Name54" axis="ch" ptType="node" func="cnt" op="gte" val="7">
        <dgm:layoutNode name="comp7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circle7" refType="w"/>
            <dgm:constr type="h" for="ch" forName="circle7" refType="h"/>
            <dgm:constr type="ctrX" for="ch" forName="circle7" refType="w" fact="0.5"/>
            <dgm:constr type="ctrY" for="ch" forName="circle7" refType="h" fact="0.5"/>
            <dgm:constr type="ctrX" for="ch" forName="c7text" refType="w" fact="0.5"/>
            <dgm:constr type="ctrY" for="ch" forName="c7text" refType="h" fact="0.5"/>
            <dgm:constr type="w" for="ch" forName="c7text" refType="w" refFor="ch" refForName="circle7" fact="0.70711"/>
            <dgm:constr type="h" for="ch" forName="c7text" refType="h" refFor="ch" refForName="circle7" fact="0.5"/>
          </dgm:constrLst>
          <dgm:ruleLst/>
          <dgm:layoutNode name="circle7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7 1" cnt="1 0"/>
            <dgm:constrLst>
              <dgm:constr type="h" refType="w"/>
            </dgm:constrLst>
            <dgm:ruleLst/>
          </dgm:layoutNode>
          <dgm:layoutNode name="c7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7 1" cnt="1 0"/>
            <dgm:constrLst/>
            <dgm:ruleLst>
              <dgm:rule type="primFontSz" val="5" fact="NaN" max="NaN"/>
            </dgm:ruleLst>
          </dgm:layoutNode>
        </dgm:layoutNode>
      </dgm:if>
      <dgm:else name="Name55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EB326EA-22AC-4A74-94F3-23BD959F6DFC}" type="datetimeFigureOut">
              <a:rPr lang="en-GB" smtClean="0"/>
              <a:t>22/03/2022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B1E1F57-D5F7-4D51-A811-B75D11DD6E6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124778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Paul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032700E-F836-F843-9466-8C65D46A26AD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6741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Paul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032700E-F836-F843-9466-8C65D46A26AD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244583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Paul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032700E-F836-F843-9466-8C65D46A26AD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391621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Paul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032700E-F836-F843-9466-8C65D46A26AD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518542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Paul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032700E-F836-F843-9466-8C65D46A26AD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90198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4CE523-6935-420E-A0E4-43B0693E55E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C3D0B6B-2F0C-4F22-B544-762282BAAD2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591C81D-9B32-4064-A059-3C45C624EF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AD4705-3E93-4225-BE89-7C78AAA3FD71}" type="datetimeFigureOut">
              <a:rPr lang="en-GB" smtClean="0"/>
              <a:t>22/03/2022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33CA7B9-122A-45B7-9E18-673089308B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F969039-729F-4F88-80EA-2EC95BF380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55617B-AB80-4302-95A2-285D96797BA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430871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C02763-17EA-4867-A422-6EFBDCE142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89376A0-31BF-4A01-8CB2-64313454F06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ED9305B-4591-4543-904F-C31D48069A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AD4705-3E93-4225-BE89-7C78AAA3FD71}" type="datetimeFigureOut">
              <a:rPr lang="en-GB" smtClean="0"/>
              <a:t>22/03/2022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B5F2F43-5D43-42E0-A9FF-DA3B87A9AC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2AD9928-4C61-438D-986C-CA3547723A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55617B-AB80-4302-95A2-285D96797BA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75856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4D2A1B5-D88C-4CF1-A419-4A6B29C21A8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92B5327-EEEC-47BA-9148-7A32308C5F3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6A2588B-F174-438B-8EB8-E4CFB4DEA8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AD4705-3E93-4225-BE89-7C78AAA3FD71}" type="datetimeFigureOut">
              <a:rPr lang="en-GB" smtClean="0"/>
              <a:t>22/03/2022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DCE69AA-C06C-4CB6-8D6A-5D8A50C41F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025C0E1-3425-4ACF-B823-F50CA9095D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55617B-AB80-4302-95A2-285D96797BA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17604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6E985A-4436-42C4-805F-609D4AA663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BC02D2-7045-4626-A740-45C58F71541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6C14870-F10B-425C-B349-94C2F80638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AD4705-3E93-4225-BE89-7C78AAA3FD71}" type="datetimeFigureOut">
              <a:rPr lang="en-GB" smtClean="0"/>
              <a:t>22/03/2022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36D097D-5694-49E2-8CE9-08E8D746D4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AB041E-ADA8-4273-B4DA-78DDDEB8A1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55617B-AB80-4302-95A2-285D96797BA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170638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4388AD-162A-4EE6-B6B1-9251FDB028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1F2BFE6-8E2A-4650-B3A0-84A8D09C1D7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EDAB5B3-E83E-41C8-96D0-322469BEF7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AD4705-3E93-4225-BE89-7C78AAA3FD71}" type="datetimeFigureOut">
              <a:rPr lang="en-GB" smtClean="0"/>
              <a:t>22/03/2022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8FFE08B-12D1-40B7-AC24-FB88CBDF07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626998C-5C32-47A3-A135-2150C31FA7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55617B-AB80-4302-95A2-285D96797BA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50967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FD07D5-2259-4FB7-B004-14E2D08F06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2BB08B-1CE3-45C2-8C82-8EAA2C23407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5DD1AF8-3806-4BFA-A189-68105FCB8EA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BAFF1DB-B66C-4B38-A004-7430DA0132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AD4705-3E93-4225-BE89-7C78AAA3FD71}" type="datetimeFigureOut">
              <a:rPr lang="en-GB" smtClean="0"/>
              <a:t>22/03/2022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44D06C0-4324-4088-998F-3ED1BC120A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8945B9B-BF38-4807-9DB3-01DE1B97EA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55617B-AB80-4302-95A2-285D96797BA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195389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B323E5-DE5D-47D1-A6B8-58FF7559E3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F0AD82F-23FC-4A2D-A7F0-B092B7FEB9A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8EC5E4B-43C5-4517-982E-78866DD02DA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F50E554-323E-4E3E-B024-06589B4C936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B57DC1D-F51E-4B2D-9AF8-1FB6E483213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5C00006-79ED-4571-8D85-6CC3A70022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AD4705-3E93-4225-BE89-7C78AAA3FD71}" type="datetimeFigureOut">
              <a:rPr lang="en-GB" smtClean="0"/>
              <a:t>22/03/2022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EF5C416-F26A-456A-91CB-A9F7DD354D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9474E59-9B5F-4F19-A798-403B3EE038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55617B-AB80-4302-95A2-285D96797BA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618639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0D520D-0E57-464F-8ACD-55D6EBCA43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976F419-1344-47F8-A373-4560DA96C7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AD4705-3E93-4225-BE89-7C78AAA3FD71}" type="datetimeFigureOut">
              <a:rPr lang="en-GB" smtClean="0"/>
              <a:t>22/03/2022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57C5418-22B8-4E15-B3BD-46A8139824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10C07D5-529E-4436-98D1-92AC2F4068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55617B-AB80-4302-95A2-285D96797BA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090319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F1B3F94-0D86-402A-A36E-DCF96EDC82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AD4705-3E93-4225-BE89-7C78AAA3FD71}" type="datetimeFigureOut">
              <a:rPr lang="en-GB" smtClean="0"/>
              <a:t>22/03/2022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0824B18-0E91-42FF-9174-89340A95C3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B6ED923-0FB4-4BDE-844E-BD2B332193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55617B-AB80-4302-95A2-285D96797BA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926855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2CD4CF-D7D0-4AB0-B684-2970A63ED3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807864-E9DF-44DA-BD10-37A1441638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C6A897E-41D2-4AA9-8D25-C6BD5451238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0FE58BE-2136-44D9-9F3E-A83C9389A6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AD4705-3E93-4225-BE89-7C78AAA3FD71}" type="datetimeFigureOut">
              <a:rPr lang="en-GB" smtClean="0"/>
              <a:t>22/03/2022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81FD771-4EF5-4E9E-9A72-C26D4FF9A7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E91256D-18C4-4F45-B615-41598DECA1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55617B-AB80-4302-95A2-285D96797BA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687000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60D949-6EB2-4A6D-B2CC-BC0B9BCC73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5E4A43F-96DD-4956-84F5-811EAA7F6B6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5DE0B34-BA5E-4200-B272-5A71AF18AC4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5337938-78CF-4720-96E3-F9078A37D1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AD4705-3E93-4225-BE89-7C78AAA3FD71}" type="datetimeFigureOut">
              <a:rPr lang="en-GB" smtClean="0"/>
              <a:t>22/03/2022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6B5B002-07B6-4F86-99CE-CF9CDAA3C5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F8935AF-6C97-4805-8DA9-8497E0A70B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55617B-AB80-4302-95A2-285D96797BA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968996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54F5E7B-DF86-49CA-B5E1-51F5AD0A9E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F37E902-ADF4-4467-9FC8-F7C1C06BB02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1E2383B-DDCA-4811-9179-B517FFFB670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AD4705-3E93-4225-BE89-7C78AAA3FD71}" type="datetimeFigureOut">
              <a:rPr lang="en-GB" smtClean="0"/>
              <a:t>22/03/2022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4F4E83-CBFB-4A07-9751-F326B2238B7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5AB005-BAD3-4758-8F6F-B8C5E9F2296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55617B-AB80-4302-95A2-285D96797BA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136998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diagramLayout" Target="../diagrams/layout1.xml"/><Relationship Id="rId7" Type="http://schemas.openxmlformats.org/officeDocument/2006/relationships/image" Target="../media/image9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diagramLayout" Target="../diagrams/layout2.xml"/><Relationship Id="rId7" Type="http://schemas.openxmlformats.org/officeDocument/2006/relationships/image" Target="../media/image9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diagramLayout" Target="../diagrams/layout3.xml"/><Relationship Id="rId7" Type="http://schemas.openxmlformats.org/officeDocument/2006/relationships/image" Target="../media/image9.pn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g"/><Relationship Id="rId4" Type="http://schemas.openxmlformats.org/officeDocument/2006/relationships/hyperlink" Target="mailto:pvare@glos.ac.uk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hyperlink" Target="https://aroundersenseofpurpose.eu/" TargetMode="External"/><Relationship Id="rId5" Type="http://schemas.openxmlformats.org/officeDocument/2006/relationships/image" Target="../media/image1.png"/><Relationship Id="rId4" Type="http://schemas.openxmlformats.org/officeDocument/2006/relationships/image" Target="../media/image5.emf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0">
              <a:schemeClr val="accent1">
                <a:lumMod val="45000"/>
                <a:lumOff val="55000"/>
              </a:schemeClr>
            </a:gs>
            <a:gs pos="19000">
              <a:schemeClr val="accent1">
                <a:lumMod val="45000"/>
                <a:lumOff val="55000"/>
              </a:schemeClr>
            </a:gs>
            <a:gs pos="5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47D289-3898-416D-9DCD-7B05073CCC1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406400"/>
            <a:ext cx="9144000" cy="1595438"/>
          </a:xfrm>
        </p:spPr>
        <p:txBody>
          <a:bodyPr>
            <a:normAutofit fontScale="90000"/>
          </a:bodyPr>
          <a:lstStyle/>
          <a:p>
            <a:r>
              <a:rPr lang="en-GB" b="1" dirty="0">
                <a:solidFill>
                  <a:srgbClr val="002060"/>
                </a:solidFill>
              </a:rPr>
              <a:t>Reflections on the different aspects of the WSA/WIA ‘flower’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F9DDDE6-AA6C-4541-8AA9-3B9FFD3BB68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02028" y="4514045"/>
            <a:ext cx="4477555" cy="1655762"/>
          </a:xfrm>
        </p:spPr>
        <p:txBody>
          <a:bodyPr/>
          <a:lstStyle/>
          <a:p>
            <a:r>
              <a:rPr lang="en-GB" dirty="0">
                <a:solidFill>
                  <a:srgbClr val="002060"/>
                </a:solidFill>
              </a:rPr>
              <a:t>Dr Paul Vare</a:t>
            </a:r>
          </a:p>
          <a:p>
            <a:r>
              <a:rPr lang="en-GB" dirty="0">
                <a:solidFill>
                  <a:srgbClr val="002060"/>
                </a:solidFill>
              </a:rPr>
              <a:t>University of Gloucestershire, UK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42AFFA3-CD2D-4937-8FAC-B0371E3AD22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2419" y="2170090"/>
            <a:ext cx="4177355" cy="41791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067129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0">
              <a:schemeClr val="accent1">
                <a:lumMod val="45000"/>
                <a:lumOff val="55000"/>
              </a:schemeClr>
            </a:gs>
            <a:gs pos="62000">
              <a:srgbClr val="F1F4FA"/>
            </a:gs>
            <a:gs pos="100000">
              <a:schemeClr val="accent1">
                <a:lumMod val="45000"/>
                <a:lumOff val="55000"/>
              </a:schemeClr>
            </a:gs>
            <a:gs pos="77000">
              <a:schemeClr val="accent1">
                <a:lumMod val="20000"/>
                <a:lumOff val="80000"/>
              </a:schemeClr>
            </a:gs>
            <a:gs pos="53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 flipV="1">
            <a:off x="5753100" y="3556000"/>
            <a:ext cx="342900" cy="685800"/>
          </a:xfrm>
          <a:prstGeom prst="line">
            <a:avLst/>
          </a:prstGeom>
          <a:ln w="9525" cmpd="sng">
            <a:solidFill>
              <a:srgbClr val="000000"/>
            </a:solidFill>
          </a:ln>
          <a:effectLst>
            <a:outerShdw blurRad="53975" dir="5400000" sx="107000" sy="107000" rotWithShape="0">
              <a:srgbClr val="000000">
                <a:alpha val="86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H="1" flipV="1">
            <a:off x="5524500" y="3098800"/>
            <a:ext cx="228600" cy="571500"/>
          </a:xfrm>
          <a:prstGeom prst="line">
            <a:avLst/>
          </a:prstGeom>
          <a:ln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H="1" flipV="1">
            <a:off x="4953000" y="3327400"/>
            <a:ext cx="228600" cy="228600"/>
          </a:xfrm>
          <a:prstGeom prst="line">
            <a:avLst/>
          </a:prstGeom>
          <a:ln w="6350" cmpd="sng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V="1">
            <a:off x="5295900" y="3670300"/>
            <a:ext cx="457200" cy="457200"/>
          </a:xfrm>
          <a:prstGeom prst="line">
            <a:avLst/>
          </a:prstGeom>
          <a:ln w="6350" cmpd="sng">
            <a:solidFill>
              <a:srgbClr val="000000"/>
            </a:solidFill>
          </a:ln>
          <a:effectLst>
            <a:outerShdw blurRad="222250" dist="139700" dir="5400000" rotWithShape="0">
              <a:srgbClr val="000000">
                <a:alpha val="88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5181600" y="4127500"/>
            <a:ext cx="114300" cy="228600"/>
          </a:xfrm>
          <a:prstGeom prst="line">
            <a:avLst/>
          </a:prstGeom>
          <a:ln w="12700" cmpd="sng">
            <a:solidFill>
              <a:srgbClr val="000000"/>
            </a:solidFill>
          </a:ln>
          <a:effectLst>
            <a:outerShdw blurRad="136525" dist="25400" dir="5400000" sx="102000" sy="102000" rotWithShape="0">
              <a:srgbClr val="000000">
                <a:alpha val="95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Oval 19"/>
          <p:cNvSpPr/>
          <p:nvPr/>
        </p:nvSpPr>
        <p:spPr>
          <a:xfrm>
            <a:off x="5766435" y="2015490"/>
            <a:ext cx="228600" cy="228600"/>
          </a:xfrm>
          <a:prstGeom prst="ellipse">
            <a:avLst/>
          </a:prstGeom>
          <a:solidFill>
            <a:srgbClr val="FFC000"/>
          </a:solidFill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GB"/>
          </a:p>
        </p:txBody>
      </p:sp>
      <p:sp>
        <p:nvSpPr>
          <p:cNvPr id="21" name="Oval 20"/>
          <p:cNvSpPr/>
          <p:nvPr/>
        </p:nvSpPr>
        <p:spPr>
          <a:xfrm>
            <a:off x="6923405" y="2617470"/>
            <a:ext cx="228600" cy="228600"/>
          </a:xfrm>
          <a:prstGeom prst="ellipse">
            <a:avLst/>
          </a:prstGeom>
          <a:solidFill>
            <a:srgbClr val="FF0000"/>
          </a:solidFill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GB"/>
          </a:p>
        </p:txBody>
      </p:sp>
      <p:sp>
        <p:nvSpPr>
          <p:cNvPr id="22" name="Oval 21"/>
          <p:cNvSpPr/>
          <p:nvPr/>
        </p:nvSpPr>
        <p:spPr>
          <a:xfrm>
            <a:off x="7122795" y="4109720"/>
            <a:ext cx="228600" cy="228600"/>
          </a:xfrm>
          <a:prstGeom prst="ellipse">
            <a:avLst/>
          </a:prstGeom>
          <a:solidFill>
            <a:srgbClr val="00B050"/>
          </a:solidFill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GB"/>
          </a:p>
        </p:txBody>
      </p:sp>
      <p:sp>
        <p:nvSpPr>
          <p:cNvPr id="23" name="Oval 22"/>
          <p:cNvSpPr/>
          <p:nvPr/>
        </p:nvSpPr>
        <p:spPr>
          <a:xfrm>
            <a:off x="4521200" y="2223135"/>
            <a:ext cx="228600" cy="228600"/>
          </a:xfrm>
          <a:prstGeom prst="ellipse">
            <a:avLst/>
          </a:prstGeom>
          <a:solidFill>
            <a:schemeClr val="bg1"/>
          </a:solidFill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GB"/>
          </a:p>
        </p:txBody>
      </p:sp>
      <p:sp>
        <p:nvSpPr>
          <p:cNvPr id="24" name="Oval 23"/>
          <p:cNvSpPr/>
          <p:nvPr/>
        </p:nvSpPr>
        <p:spPr>
          <a:xfrm>
            <a:off x="3467100" y="3206750"/>
            <a:ext cx="228600" cy="228600"/>
          </a:xfrm>
          <a:prstGeom prst="ellipse">
            <a:avLst/>
          </a:prstGeom>
          <a:solidFill>
            <a:srgbClr val="7030A0"/>
          </a:solidFill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GB"/>
          </a:p>
        </p:txBody>
      </p:sp>
      <p:sp>
        <p:nvSpPr>
          <p:cNvPr id="25" name="Oval 24"/>
          <p:cNvSpPr/>
          <p:nvPr/>
        </p:nvSpPr>
        <p:spPr>
          <a:xfrm>
            <a:off x="5898515" y="4947920"/>
            <a:ext cx="228600" cy="228600"/>
          </a:xfrm>
          <a:prstGeom prst="ellipse">
            <a:avLst/>
          </a:prstGeom>
          <a:solidFill>
            <a:srgbClr val="0070C0"/>
          </a:solidFill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GB"/>
          </a:p>
        </p:txBody>
      </p:sp>
      <p:sp>
        <p:nvSpPr>
          <p:cNvPr id="26" name="Oval 25"/>
          <p:cNvSpPr/>
          <p:nvPr/>
        </p:nvSpPr>
        <p:spPr>
          <a:xfrm>
            <a:off x="3857625" y="4675505"/>
            <a:ext cx="228600" cy="228600"/>
          </a:xfrm>
          <a:prstGeom prst="ellipse">
            <a:avLst/>
          </a:prstGeom>
          <a:solidFill>
            <a:schemeClr val="accent2">
              <a:lumMod val="75000"/>
            </a:schemeClr>
          </a:solidFill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GB"/>
          </a:p>
        </p:txBody>
      </p:sp>
      <p:cxnSp>
        <p:nvCxnSpPr>
          <p:cNvPr id="27" name="Straight Arrow Connector 26"/>
          <p:cNvCxnSpPr/>
          <p:nvPr/>
        </p:nvCxnSpPr>
        <p:spPr>
          <a:xfrm flipH="1">
            <a:off x="6029960" y="2846071"/>
            <a:ext cx="866140" cy="635635"/>
          </a:xfrm>
          <a:prstGeom prst="straightConnector1">
            <a:avLst/>
          </a:prstGeom>
          <a:ln w="28575" cmpd="sng"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 flipH="1" flipV="1">
            <a:off x="5898515" y="3957320"/>
            <a:ext cx="1150620" cy="228600"/>
          </a:xfrm>
          <a:prstGeom prst="straightConnector1">
            <a:avLst/>
          </a:prstGeom>
          <a:ln w="28575" cmpd="sng"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 flipH="1" flipV="1">
            <a:off x="5638800" y="4235450"/>
            <a:ext cx="335280" cy="685800"/>
          </a:xfrm>
          <a:prstGeom prst="straightConnector1">
            <a:avLst/>
          </a:prstGeom>
          <a:ln w="28575" cmpd="sng"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 flipV="1">
            <a:off x="4135120" y="4127500"/>
            <a:ext cx="754380" cy="571500"/>
          </a:xfrm>
          <a:prstGeom prst="straightConnector1">
            <a:avLst/>
          </a:prstGeom>
          <a:ln w="28575" cmpd="sng"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>
            <a:off x="3733800" y="3401060"/>
            <a:ext cx="1143000" cy="234950"/>
          </a:xfrm>
          <a:prstGeom prst="straightConnector1">
            <a:avLst/>
          </a:prstGeom>
          <a:ln w="28575" cmpd="sng"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>
          <a:xfrm flipH="1">
            <a:off x="5524500" y="2292350"/>
            <a:ext cx="342900" cy="1035050"/>
          </a:xfrm>
          <a:prstGeom prst="straightConnector1">
            <a:avLst/>
          </a:prstGeom>
          <a:ln w="28575" cmpd="sng"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/>
          <p:nvPr/>
        </p:nvCxnSpPr>
        <p:spPr>
          <a:xfrm>
            <a:off x="4724401" y="2451735"/>
            <a:ext cx="382905" cy="797560"/>
          </a:xfrm>
          <a:prstGeom prst="straightConnector1">
            <a:avLst/>
          </a:prstGeom>
          <a:ln w="28575" cmpd="sng"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49" name="Rectangle 48"/>
          <p:cNvSpPr>
            <a:spLocks noChangeArrowheads="1"/>
          </p:cNvSpPr>
          <p:nvPr/>
        </p:nvSpPr>
        <p:spPr bwMode="auto">
          <a:xfrm>
            <a:off x="1524001" y="43934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50" name="Rectangle 49"/>
          <p:cNvSpPr>
            <a:spLocks noChangeArrowheads="1"/>
          </p:cNvSpPr>
          <p:nvPr/>
        </p:nvSpPr>
        <p:spPr bwMode="auto">
          <a:xfrm>
            <a:off x="1524001" y="501134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51" name="Rectangle 50"/>
          <p:cNvSpPr>
            <a:spLocks noChangeArrowheads="1"/>
          </p:cNvSpPr>
          <p:nvPr/>
        </p:nvSpPr>
        <p:spPr bwMode="auto">
          <a:xfrm>
            <a:off x="1524001" y="958334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52" name="Straight Connector 51"/>
          <p:cNvCxnSpPr/>
          <p:nvPr/>
        </p:nvCxnSpPr>
        <p:spPr>
          <a:xfrm>
            <a:off x="5524500" y="3098800"/>
            <a:ext cx="571500" cy="457200"/>
          </a:xfrm>
          <a:prstGeom prst="line">
            <a:avLst/>
          </a:prstGeom>
          <a:ln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3" name="Straight Connector 52"/>
          <p:cNvCxnSpPr/>
          <p:nvPr/>
        </p:nvCxnSpPr>
        <p:spPr>
          <a:xfrm flipH="1">
            <a:off x="4953000" y="3098800"/>
            <a:ext cx="571500" cy="228600"/>
          </a:xfrm>
          <a:prstGeom prst="line">
            <a:avLst/>
          </a:prstGeom>
          <a:ln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4" name="Straight Connector 53"/>
          <p:cNvCxnSpPr/>
          <p:nvPr/>
        </p:nvCxnSpPr>
        <p:spPr>
          <a:xfrm flipH="1">
            <a:off x="4724400" y="3327400"/>
            <a:ext cx="228600" cy="571500"/>
          </a:xfrm>
          <a:prstGeom prst="line">
            <a:avLst/>
          </a:prstGeom>
          <a:ln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5" name="Straight Connector 54"/>
          <p:cNvCxnSpPr/>
          <p:nvPr/>
        </p:nvCxnSpPr>
        <p:spPr>
          <a:xfrm>
            <a:off x="4724400" y="3898900"/>
            <a:ext cx="457200" cy="457200"/>
          </a:xfrm>
          <a:prstGeom prst="line">
            <a:avLst/>
          </a:prstGeom>
          <a:ln w="9525" cmpd="sng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/>
          <p:cNvCxnSpPr/>
          <p:nvPr/>
        </p:nvCxnSpPr>
        <p:spPr>
          <a:xfrm flipV="1">
            <a:off x="5181600" y="4241800"/>
            <a:ext cx="571500" cy="114300"/>
          </a:xfrm>
          <a:prstGeom prst="line">
            <a:avLst/>
          </a:prstGeom>
          <a:ln w="12700" cmpd="sng">
            <a:solidFill>
              <a:srgbClr val="000000"/>
            </a:solidFill>
          </a:ln>
          <a:effectLst>
            <a:outerShdw blurRad="69850" dir="16200000" sx="89000" sy="89000" algn="tl" rotWithShape="0">
              <a:srgbClr val="000000"/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/>
          <p:cNvCxnSpPr/>
          <p:nvPr/>
        </p:nvCxnSpPr>
        <p:spPr>
          <a:xfrm flipH="1">
            <a:off x="5753100" y="3556000"/>
            <a:ext cx="342900" cy="114300"/>
          </a:xfrm>
          <a:prstGeom prst="line">
            <a:avLst/>
          </a:prstGeom>
          <a:ln w="9525" cmpd="sng">
            <a:solidFill>
              <a:srgbClr val="000000"/>
            </a:solidFill>
          </a:ln>
          <a:effectLst>
            <a:outerShdw blurRad="111125" dist="25400" dir="5400000" rotWithShape="0">
              <a:srgbClr val="000000">
                <a:alpha val="88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/>
          <p:cNvCxnSpPr/>
          <p:nvPr/>
        </p:nvCxnSpPr>
        <p:spPr>
          <a:xfrm>
            <a:off x="5753100" y="3663950"/>
            <a:ext cx="0" cy="571500"/>
          </a:xfrm>
          <a:prstGeom prst="line">
            <a:avLst/>
          </a:prstGeom>
          <a:ln w="9525" cmpd="sng">
            <a:solidFill>
              <a:srgbClr val="000000"/>
            </a:solidFill>
          </a:ln>
          <a:effectLst>
            <a:outerShdw blurRad="136525" dir="5400000" sx="115000" sy="115000" rotWithShape="0">
              <a:srgbClr val="000000">
                <a:alpha val="88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/>
          <p:cNvCxnSpPr/>
          <p:nvPr/>
        </p:nvCxnSpPr>
        <p:spPr>
          <a:xfrm flipH="1">
            <a:off x="5181600" y="3092450"/>
            <a:ext cx="342900" cy="457200"/>
          </a:xfrm>
          <a:prstGeom prst="line">
            <a:avLst/>
          </a:prstGeom>
          <a:ln w="6350" cmpd="sng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0" name="Straight Connector 59"/>
          <p:cNvCxnSpPr/>
          <p:nvPr/>
        </p:nvCxnSpPr>
        <p:spPr>
          <a:xfrm>
            <a:off x="5181600" y="3556000"/>
            <a:ext cx="571500" cy="114300"/>
          </a:xfrm>
          <a:prstGeom prst="line">
            <a:avLst/>
          </a:prstGeom>
          <a:ln w="3175" cmpd="sng"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/>
          <p:cNvCxnSpPr/>
          <p:nvPr/>
        </p:nvCxnSpPr>
        <p:spPr>
          <a:xfrm flipH="1">
            <a:off x="4724400" y="3556000"/>
            <a:ext cx="457200" cy="342900"/>
          </a:xfrm>
          <a:prstGeom prst="line">
            <a:avLst/>
          </a:prstGeom>
          <a:ln w="3175" cmpd="sng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2" name="Straight Connector 61"/>
          <p:cNvCxnSpPr/>
          <p:nvPr/>
        </p:nvCxnSpPr>
        <p:spPr>
          <a:xfrm>
            <a:off x="4724400" y="3898900"/>
            <a:ext cx="571500" cy="228600"/>
          </a:xfrm>
          <a:prstGeom prst="line">
            <a:avLst/>
          </a:prstGeom>
          <a:ln w="9525" cmpd="sng">
            <a:solidFill>
              <a:schemeClr val="tx1"/>
            </a:solidFill>
          </a:ln>
          <a:effectLst>
            <a:outerShdw blurRad="165100" dist="25400" dir="5400000" rotWithShape="0">
              <a:srgbClr val="000000">
                <a:alpha val="91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/>
          <p:cNvCxnSpPr/>
          <p:nvPr/>
        </p:nvCxnSpPr>
        <p:spPr>
          <a:xfrm>
            <a:off x="5181600" y="3556000"/>
            <a:ext cx="114300" cy="571500"/>
          </a:xfrm>
          <a:prstGeom prst="line">
            <a:avLst/>
          </a:prstGeom>
          <a:ln w="3175" cmpd="sng"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/>
          <p:cNvCxnSpPr/>
          <p:nvPr/>
        </p:nvCxnSpPr>
        <p:spPr>
          <a:xfrm>
            <a:off x="5295900" y="4127500"/>
            <a:ext cx="457200" cy="114300"/>
          </a:xfrm>
          <a:prstGeom prst="line">
            <a:avLst/>
          </a:prstGeom>
          <a:ln w="12700" cmpd="sng">
            <a:solidFill>
              <a:srgbClr val="000000"/>
            </a:solidFill>
          </a:ln>
          <a:effectLst>
            <a:outerShdw blurRad="50800" dist="38100" dir="2700000" sx="89000" sy="89000" algn="tl" rotWithShape="0">
              <a:prstClr val="black">
                <a:alpha val="86000"/>
              </a:prst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Rectangle 1"/>
          <p:cNvSpPr/>
          <p:nvPr/>
        </p:nvSpPr>
        <p:spPr>
          <a:xfrm>
            <a:off x="632248" y="5891531"/>
            <a:ext cx="1098973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3200" dirty="0"/>
              <a:t>There will always be a need for discipline-based expertise but…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2F4CA91-FBE5-4725-B7A7-5B85AEC00C91}"/>
              </a:ext>
            </a:extLst>
          </p:cNvPr>
          <p:cNvSpPr txBox="1"/>
          <p:nvPr/>
        </p:nvSpPr>
        <p:spPr>
          <a:xfrm>
            <a:off x="7243233" y="2384405"/>
            <a:ext cx="26335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/>
              <a:t>Mathematics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D2629710-74F8-46D9-832A-BE30085BBF72}"/>
              </a:ext>
            </a:extLst>
          </p:cNvPr>
          <p:cNvSpPr txBox="1"/>
          <p:nvPr/>
        </p:nvSpPr>
        <p:spPr>
          <a:xfrm>
            <a:off x="2296795" y="3052752"/>
            <a:ext cx="12744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/>
              <a:t>Physics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C2578BC4-DA1E-40F8-BF3B-7FD3375CDCEA}"/>
              </a:ext>
            </a:extLst>
          </p:cNvPr>
          <p:cNvSpPr txBox="1"/>
          <p:nvPr/>
        </p:nvSpPr>
        <p:spPr>
          <a:xfrm>
            <a:off x="7351395" y="4056534"/>
            <a:ext cx="26335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/>
              <a:t>Geography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DDFC52B6-347B-4569-BCE8-3FAC4EA1844F}"/>
              </a:ext>
            </a:extLst>
          </p:cNvPr>
          <p:cNvSpPr txBox="1"/>
          <p:nvPr/>
        </p:nvSpPr>
        <p:spPr>
          <a:xfrm>
            <a:off x="3348568" y="2034787"/>
            <a:ext cx="13635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/>
              <a:t>History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CD21135F-553F-4E5D-BC7E-B40504BA73EC}"/>
              </a:ext>
            </a:extLst>
          </p:cNvPr>
          <p:cNvSpPr txBox="1"/>
          <p:nvPr/>
        </p:nvSpPr>
        <p:spPr>
          <a:xfrm>
            <a:off x="5676901" y="1573122"/>
            <a:ext cx="7353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/>
              <a:t>Art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FA693CD9-5540-4799-9BCE-63A1A1A37EE0}"/>
              </a:ext>
            </a:extLst>
          </p:cNvPr>
          <p:cNvSpPr txBox="1"/>
          <p:nvPr/>
        </p:nvSpPr>
        <p:spPr>
          <a:xfrm>
            <a:off x="6127115" y="4925543"/>
            <a:ext cx="26335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/>
              <a:t>Languages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45BF7166-CDA1-4EF9-A3D0-2B856C07E943}"/>
              </a:ext>
            </a:extLst>
          </p:cNvPr>
          <p:cNvSpPr txBox="1"/>
          <p:nvPr/>
        </p:nvSpPr>
        <p:spPr>
          <a:xfrm>
            <a:off x="2810300" y="4540618"/>
            <a:ext cx="10765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/>
              <a:t>Music</a:t>
            </a:r>
          </a:p>
        </p:txBody>
      </p:sp>
      <p:pic>
        <p:nvPicPr>
          <p:cNvPr id="47" name="Picture 46">
            <a:extLst>
              <a:ext uri="{FF2B5EF4-FFF2-40B4-BE49-F238E27FC236}">
                <a16:creationId xmlns:a16="http://schemas.microsoft.com/office/drawing/2014/main" id="{CC2234F0-7E5B-43B7-896D-C2B6464D65F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76521" y="0"/>
            <a:ext cx="1554558" cy="15552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805857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0">
              <a:schemeClr val="accent1">
                <a:lumMod val="45000"/>
                <a:lumOff val="55000"/>
              </a:schemeClr>
            </a:gs>
            <a:gs pos="62000">
              <a:srgbClr val="F1F4FA"/>
            </a:gs>
            <a:gs pos="100000">
              <a:schemeClr val="accent1">
                <a:lumMod val="45000"/>
                <a:lumOff val="55000"/>
              </a:schemeClr>
            </a:gs>
            <a:gs pos="92000">
              <a:schemeClr val="accent1">
                <a:lumMod val="20000"/>
                <a:lumOff val="80000"/>
              </a:schemeClr>
            </a:gs>
            <a:gs pos="11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 flipV="1">
            <a:off x="5753100" y="3556000"/>
            <a:ext cx="342900" cy="685800"/>
          </a:xfrm>
          <a:prstGeom prst="line">
            <a:avLst/>
          </a:prstGeom>
          <a:ln w="9525" cmpd="sng">
            <a:solidFill>
              <a:srgbClr val="000000"/>
            </a:solidFill>
          </a:ln>
          <a:effectLst>
            <a:outerShdw blurRad="53975" dir="5400000" sx="107000" sy="107000" rotWithShape="0">
              <a:srgbClr val="000000">
                <a:alpha val="86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H="1" flipV="1">
            <a:off x="5524500" y="3098800"/>
            <a:ext cx="228600" cy="571500"/>
          </a:xfrm>
          <a:prstGeom prst="line">
            <a:avLst/>
          </a:prstGeom>
          <a:ln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H="1" flipV="1">
            <a:off x="4953000" y="3327400"/>
            <a:ext cx="228600" cy="228600"/>
          </a:xfrm>
          <a:prstGeom prst="line">
            <a:avLst/>
          </a:prstGeom>
          <a:ln w="6350" cmpd="sng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V="1">
            <a:off x="5295900" y="3670300"/>
            <a:ext cx="457200" cy="457200"/>
          </a:xfrm>
          <a:prstGeom prst="line">
            <a:avLst/>
          </a:prstGeom>
          <a:ln w="6350" cmpd="sng">
            <a:solidFill>
              <a:srgbClr val="000000"/>
            </a:solidFill>
          </a:ln>
          <a:effectLst>
            <a:outerShdw blurRad="222250" dist="139700" dir="5400000" rotWithShape="0">
              <a:srgbClr val="000000">
                <a:alpha val="88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5181600" y="4127500"/>
            <a:ext cx="114300" cy="228600"/>
          </a:xfrm>
          <a:prstGeom prst="line">
            <a:avLst/>
          </a:prstGeom>
          <a:ln w="12700" cmpd="sng">
            <a:solidFill>
              <a:srgbClr val="000000"/>
            </a:solidFill>
          </a:ln>
          <a:effectLst>
            <a:outerShdw blurRad="136525" dist="25400" dir="5400000" sx="102000" sy="102000" rotWithShape="0">
              <a:srgbClr val="000000">
                <a:alpha val="95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Oval 19"/>
          <p:cNvSpPr/>
          <p:nvPr/>
        </p:nvSpPr>
        <p:spPr>
          <a:xfrm>
            <a:off x="5766435" y="2015490"/>
            <a:ext cx="228600" cy="228600"/>
          </a:xfrm>
          <a:prstGeom prst="ellipse">
            <a:avLst/>
          </a:prstGeom>
          <a:solidFill>
            <a:srgbClr val="A2C95B"/>
          </a:solidFill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GB"/>
          </a:p>
        </p:txBody>
      </p:sp>
      <p:sp>
        <p:nvSpPr>
          <p:cNvPr id="21" name="Oval 20"/>
          <p:cNvSpPr/>
          <p:nvPr/>
        </p:nvSpPr>
        <p:spPr>
          <a:xfrm>
            <a:off x="6923405" y="2617470"/>
            <a:ext cx="228600" cy="228600"/>
          </a:xfrm>
          <a:prstGeom prst="ellipse">
            <a:avLst/>
          </a:prstGeom>
          <a:solidFill>
            <a:srgbClr val="A2C95B"/>
          </a:solidFill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GB"/>
          </a:p>
        </p:txBody>
      </p:sp>
      <p:sp>
        <p:nvSpPr>
          <p:cNvPr id="22" name="Oval 21"/>
          <p:cNvSpPr/>
          <p:nvPr/>
        </p:nvSpPr>
        <p:spPr>
          <a:xfrm>
            <a:off x="7122795" y="4109720"/>
            <a:ext cx="228600" cy="228600"/>
          </a:xfrm>
          <a:prstGeom prst="ellipse">
            <a:avLst/>
          </a:prstGeom>
          <a:solidFill>
            <a:srgbClr val="A2C95B"/>
          </a:solidFill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GB"/>
          </a:p>
        </p:txBody>
      </p:sp>
      <p:sp>
        <p:nvSpPr>
          <p:cNvPr id="23" name="Oval 22"/>
          <p:cNvSpPr/>
          <p:nvPr/>
        </p:nvSpPr>
        <p:spPr>
          <a:xfrm>
            <a:off x="4521200" y="2223135"/>
            <a:ext cx="228600" cy="228600"/>
          </a:xfrm>
          <a:prstGeom prst="ellipse">
            <a:avLst/>
          </a:prstGeom>
          <a:solidFill>
            <a:srgbClr val="A2C95B"/>
          </a:solidFill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GB"/>
          </a:p>
        </p:txBody>
      </p:sp>
      <p:sp>
        <p:nvSpPr>
          <p:cNvPr id="24" name="Oval 23"/>
          <p:cNvSpPr/>
          <p:nvPr/>
        </p:nvSpPr>
        <p:spPr>
          <a:xfrm>
            <a:off x="3467100" y="3206750"/>
            <a:ext cx="228600" cy="228600"/>
          </a:xfrm>
          <a:prstGeom prst="ellipse">
            <a:avLst/>
          </a:prstGeom>
          <a:solidFill>
            <a:srgbClr val="A2C95B"/>
          </a:solidFill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GB"/>
          </a:p>
        </p:txBody>
      </p:sp>
      <p:sp>
        <p:nvSpPr>
          <p:cNvPr id="25" name="Oval 24"/>
          <p:cNvSpPr/>
          <p:nvPr/>
        </p:nvSpPr>
        <p:spPr>
          <a:xfrm>
            <a:off x="5898515" y="4947920"/>
            <a:ext cx="228600" cy="228600"/>
          </a:xfrm>
          <a:prstGeom prst="ellipse">
            <a:avLst/>
          </a:prstGeom>
          <a:solidFill>
            <a:srgbClr val="A2C95B"/>
          </a:solidFill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GB"/>
          </a:p>
        </p:txBody>
      </p:sp>
      <p:sp>
        <p:nvSpPr>
          <p:cNvPr id="26" name="Oval 25"/>
          <p:cNvSpPr/>
          <p:nvPr/>
        </p:nvSpPr>
        <p:spPr>
          <a:xfrm>
            <a:off x="3857625" y="4675505"/>
            <a:ext cx="228600" cy="228600"/>
          </a:xfrm>
          <a:prstGeom prst="ellipse">
            <a:avLst/>
          </a:prstGeom>
          <a:solidFill>
            <a:srgbClr val="A2C95B"/>
          </a:solidFill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GB"/>
          </a:p>
        </p:txBody>
      </p:sp>
      <p:cxnSp>
        <p:nvCxnSpPr>
          <p:cNvPr id="27" name="Straight Arrow Connector 26"/>
          <p:cNvCxnSpPr/>
          <p:nvPr/>
        </p:nvCxnSpPr>
        <p:spPr>
          <a:xfrm flipH="1">
            <a:off x="6029960" y="2846071"/>
            <a:ext cx="866140" cy="635635"/>
          </a:xfrm>
          <a:prstGeom prst="straightConnector1">
            <a:avLst/>
          </a:prstGeom>
          <a:ln w="28575" cmpd="sng"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 flipH="1" flipV="1">
            <a:off x="5898515" y="3957320"/>
            <a:ext cx="1150620" cy="228600"/>
          </a:xfrm>
          <a:prstGeom prst="straightConnector1">
            <a:avLst/>
          </a:prstGeom>
          <a:ln w="28575" cmpd="sng"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 flipH="1" flipV="1">
            <a:off x="5638800" y="4235450"/>
            <a:ext cx="335280" cy="685800"/>
          </a:xfrm>
          <a:prstGeom prst="straightConnector1">
            <a:avLst/>
          </a:prstGeom>
          <a:ln w="28575" cmpd="sng"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 flipV="1">
            <a:off x="4135120" y="4127500"/>
            <a:ext cx="754380" cy="571500"/>
          </a:xfrm>
          <a:prstGeom prst="straightConnector1">
            <a:avLst/>
          </a:prstGeom>
          <a:ln w="28575" cmpd="sng"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>
            <a:off x="3733800" y="3401060"/>
            <a:ext cx="1143000" cy="234950"/>
          </a:xfrm>
          <a:prstGeom prst="straightConnector1">
            <a:avLst/>
          </a:prstGeom>
          <a:ln w="28575" cmpd="sng"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>
          <a:xfrm flipH="1">
            <a:off x="5524500" y="2292350"/>
            <a:ext cx="342900" cy="1035050"/>
          </a:xfrm>
          <a:prstGeom prst="straightConnector1">
            <a:avLst/>
          </a:prstGeom>
          <a:ln w="28575" cmpd="sng"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/>
          <p:nvPr/>
        </p:nvCxnSpPr>
        <p:spPr>
          <a:xfrm>
            <a:off x="4724401" y="2451735"/>
            <a:ext cx="382905" cy="797560"/>
          </a:xfrm>
          <a:prstGeom prst="straightConnector1">
            <a:avLst/>
          </a:prstGeom>
          <a:ln w="28575" cmpd="sng"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4" name="8-Point Star 33"/>
          <p:cNvSpPr/>
          <p:nvPr/>
        </p:nvSpPr>
        <p:spPr>
          <a:xfrm>
            <a:off x="4838701" y="1149350"/>
            <a:ext cx="440055" cy="457200"/>
          </a:xfrm>
          <a:prstGeom prst="star8">
            <a:avLst/>
          </a:prstGeom>
          <a:solidFill>
            <a:srgbClr val="FFFF00"/>
          </a:solidFill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GB"/>
          </a:p>
        </p:txBody>
      </p:sp>
      <p:sp>
        <p:nvSpPr>
          <p:cNvPr id="38" name="Left-Right Arrow 37"/>
          <p:cNvSpPr/>
          <p:nvPr/>
        </p:nvSpPr>
        <p:spPr>
          <a:xfrm rot="7464464">
            <a:off x="3234691" y="2273936"/>
            <a:ext cx="2061845" cy="97155"/>
          </a:xfrm>
          <a:prstGeom prst="leftRightArrow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GB"/>
          </a:p>
        </p:txBody>
      </p:sp>
      <p:sp>
        <p:nvSpPr>
          <p:cNvPr id="39" name="Left-Right Arrow 38"/>
          <p:cNvSpPr/>
          <p:nvPr/>
        </p:nvSpPr>
        <p:spPr>
          <a:xfrm rot="6789440">
            <a:off x="4484371" y="1852931"/>
            <a:ext cx="720725" cy="99695"/>
          </a:xfrm>
          <a:prstGeom prst="leftRightArrow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GB"/>
          </a:p>
        </p:txBody>
      </p:sp>
      <p:sp>
        <p:nvSpPr>
          <p:cNvPr id="40" name="Left-Right Arrow 39"/>
          <p:cNvSpPr/>
          <p:nvPr/>
        </p:nvSpPr>
        <p:spPr>
          <a:xfrm rot="2677818">
            <a:off x="5100956" y="1726565"/>
            <a:ext cx="720725" cy="132080"/>
          </a:xfrm>
          <a:prstGeom prst="leftRightArrow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GB"/>
          </a:p>
        </p:txBody>
      </p:sp>
      <p:sp>
        <p:nvSpPr>
          <p:cNvPr id="41" name="Left-Right Arrow 40"/>
          <p:cNvSpPr/>
          <p:nvPr/>
        </p:nvSpPr>
        <p:spPr>
          <a:xfrm rot="2112139">
            <a:off x="5107305" y="1945006"/>
            <a:ext cx="1983740" cy="111125"/>
          </a:xfrm>
          <a:prstGeom prst="leftRightArrow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GB"/>
          </a:p>
        </p:txBody>
      </p:sp>
      <p:cxnSp>
        <p:nvCxnSpPr>
          <p:cNvPr id="42" name="Straight Arrow Connector 41"/>
          <p:cNvCxnSpPr/>
          <p:nvPr/>
        </p:nvCxnSpPr>
        <p:spPr>
          <a:xfrm flipV="1">
            <a:off x="3695700" y="2406650"/>
            <a:ext cx="914400" cy="914400"/>
          </a:xfrm>
          <a:prstGeom prst="straightConnector1">
            <a:avLst/>
          </a:prstGeom>
          <a:ln w="28575" cmpd="sng">
            <a:prstDash val="sysDash"/>
            <a:headEnd type="arrow"/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/>
          <p:nvPr/>
        </p:nvCxnSpPr>
        <p:spPr>
          <a:xfrm flipV="1">
            <a:off x="4764406" y="2178050"/>
            <a:ext cx="1001395" cy="114300"/>
          </a:xfrm>
          <a:prstGeom prst="straightConnector1">
            <a:avLst/>
          </a:prstGeom>
          <a:ln w="28575" cmpd="sng">
            <a:prstDash val="sysDash"/>
            <a:headEnd type="arrow"/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/>
          <p:nvPr/>
        </p:nvCxnSpPr>
        <p:spPr>
          <a:xfrm>
            <a:off x="5995036" y="2223136"/>
            <a:ext cx="901065" cy="526415"/>
          </a:xfrm>
          <a:prstGeom prst="straightConnector1">
            <a:avLst/>
          </a:prstGeom>
          <a:ln w="28575" cmpd="sng">
            <a:prstDash val="sysDash"/>
            <a:headEnd type="arrow"/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5" name="Straight Arrow Connector 44"/>
          <p:cNvCxnSpPr/>
          <p:nvPr/>
        </p:nvCxnSpPr>
        <p:spPr>
          <a:xfrm>
            <a:off x="7010400" y="2863850"/>
            <a:ext cx="193040" cy="1245870"/>
          </a:xfrm>
          <a:prstGeom prst="straightConnector1">
            <a:avLst/>
          </a:prstGeom>
          <a:ln w="28575" cmpd="sng">
            <a:prstDash val="sysDash"/>
            <a:headEnd type="arrow"/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6" name="Straight Arrow Connector 45"/>
          <p:cNvCxnSpPr/>
          <p:nvPr/>
        </p:nvCxnSpPr>
        <p:spPr>
          <a:xfrm>
            <a:off x="3581400" y="3481071"/>
            <a:ext cx="342900" cy="1217295"/>
          </a:xfrm>
          <a:prstGeom prst="straightConnector1">
            <a:avLst/>
          </a:prstGeom>
          <a:ln w="28575" cmpd="sng">
            <a:prstDash val="sysDash"/>
            <a:headEnd type="arrow"/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7" name="Straight Arrow Connector 46"/>
          <p:cNvCxnSpPr/>
          <p:nvPr/>
        </p:nvCxnSpPr>
        <p:spPr>
          <a:xfrm flipV="1">
            <a:off x="6127115" y="4241800"/>
            <a:ext cx="995680" cy="706120"/>
          </a:xfrm>
          <a:prstGeom prst="straightConnector1">
            <a:avLst/>
          </a:prstGeom>
          <a:ln w="28575" cmpd="sng">
            <a:prstDash val="sysDash"/>
            <a:headEnd type="arrow"/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8" name="Straight Arrow Connector 47"/>
          <p:cNvCxnSpPr/>
          <p:nvPr/>
        </p:nvCxnSpPr>
        <p:spPr>
          <a:xfrm>
            <a:off x="4135120" y="4826635"/>
            <a:ext cx="1732280" cy="208280"/>
          </a:xfrm>
          <a:prstGeom prst="straightConnector1">
            <a:avLst/>
          </a:prstGeom>
          <a:ln w="28575" cmpd="sng">
            <a:prstDash val="sysDash"/>
            <a:headEnd type="arrow"/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49" name="Rectangle 48"/>
          <p:cNvSpPr>
            <a:spLocks noChangeArrowheads="1"/>
          </p:cNvSpPr>
          <p:nvPr/>
        </p:nvSpPr>
        <p:spPr bwMode="auto">
          <a:xfrm>
            <a:off x="1524001" y="43934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50" name="Rectangle 49"/>
          <p:cNvSpPr>
            <a:spLocks noChangeArrowheads="1"/>
          </p:cNvSpPr>
          <p:nvPr/>
        </p:nvSpPr>
        <p:spPr bwMode="auto">
          <a:xfrm>
            <a:off x="1524001" y="501134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51" name="Rectangle 50"/>
          <p:cNvSpPr>
            <a:spLocks noChangeArrowheads="1"/>
          </p:cNvSpPr>
          <p:nvPr/>
        </p:nvSpPr>
        <p:spPr bwMode="auto">
          <a:xfrm>
            <a:off x="1524001" y="958334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52" name="Straight Connector 51"/>
          <p:cNvCxnSpPr/>
          <p:nvPr/>
        </p:nvCxnSpPr>
        <p:spPr>
          <a:xfrm>
            <a:off x="5524500" y="3098800"/>
            <a:ext cx="571500" cy="457200"/>
          </a:xfrm>
          <a:prstGeom prst="line">
            <a:avLst/>
          </a:prstGeom>
          <a:ln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3" name="Straight Connector 52"/>
          <p:cNvCxnSpPr/>
          <p:nvPr/>
        </p:nvCxnSpPr>
        <p:spPr>
          <a:xfrm flipH="1">
            <a:off x="4953000" y="3098800"/>
            <a:ext cx="571500" cy="228600"/>
          </a:xfrm>
          <a:prstGeom prst="line">
            <a:avLst/>
          </a:prstGeom>
          <a:ln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4" name="Straight Connector 53"/>
          <p:cNvCxnSpPr/>
          <p:nvPr/>
        </p:nvCxnSpPr>
        <p:spPr>
          <a:xfrm flipH="1">
            <a:off x="4724400" y="3327400"/>
            <a:ext cx="228600" cy="571500"/>
          </a:xfrm>
          <a:prstGeom prst="line">
            <a:avLst/>
          </a:prstGeom>
          <a:ln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5" name="Straight Connector 54"/>
          <p:cNvCxnSpPr/>
          <p:nvPr/>
        </p:nvCxnSpPr>
        <p:spPr>
          <a:xfrm>
            <a:off x="4724400" y="3898900"/>
            <a:ext cx="457200" cy="457200"/>
          </a:xfrm>
          <a:prstGeom prst="line">
            <a:avLst/>
          </a:prstGeom>
          <a:ln w="9525" cmpd="sng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/>
          <p:cNvCxnSpPr/>
          <p:nvPr/>
        </p:nvCxnSpPr>
        <p:spPr>
          <a:xfrm flipV="1">
            <a:off x="5181600" y="4241800"/>
            <a:ext cx="571500" cy="114300"/>
          </a:xfrm>
          <a:prstGeom prst="line">
            <a:avLst/>
          </a:prstGeom>
          <a:ln w="12700" cmpd="sng">
            <a:solidFill>
              <a:srgbClr val="000000"/>
            </a:solidFill>
          </a:ln>
          <a:effectLst>
            <a:outerShdw blurRad="69850" dir="16200000" sx="89000" sy="89000" algn="tl" rotWithShape="0">
              <a:srgbClr val="000000"/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/>
          <p:cNvCxnSpPr/>
          <p:nvPr/>
        </p:nvCxnSpPr>
        <p:spPr>
          <a:xfrm flipH="1">
            <a:off x="5753100" y="3556000"/>
            <a:ext cx="342900" cy="114300"/>
          </a:xfrm>
          <a:prstGeom prst="line">
            <a:avLst/>
          </a:prstGeom>
          <a:ln w="9525" cmpd="sng">
            <a:solidFill>
              <a:srgbClr val="000000"/>
            </a:solidFill>
          </a:ln>
          <a:effectLst>
            <a:outerShdw blurRad="111125" dist="25400" dir="5400000" rotWithShape="0">
              <a:srgbClr val="000000">
                <a:alpha val="88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/>
          <p:cNvCxnSpPr/>
          <p:nvPr/>
        </p:nvCxnSpPr>
        <p:spPr>
          <a:xfrm>
            <a:off x="5753100" y="3663950"/>
            <a:ext cx="0" cy="571500"/>
          </a:xfrm>
          <a:prstGeom prst="line">
            <a:avLst/>
          </a:prstGeom>
          <a:ln w="9525" cmpd="sng">
            <a:solidFill>
              <a:srgbClr val="000000"/>
            </a:solidFill>
          </a:ln>
          <a:effectLst>
            <a:outerShdw blurRad="136525" dir="5400000" sx="115000" sy="115000" rotWithShape="0">
              <a:srgbClr val="000000">
                <a:alpha val="88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/>
          <p:cNvCxnSpPr/>
          <p:nvPr/>
        </p:nvCxnSpPr>
        <p:spPr>
          <a:xfrm flipH="1">
            <a:off x="5181600" y="3092450"/>
            <a:ext cx="342900" cy="457200"/>
          </a:xfrm>
          <a:prstGeom prst="line">
            <a:avLst/>
          </a:prstGeom>
          <a:ln w="6350" cmpd="sng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0" name="Straight Connector 59"/>
          <p:cNvCxnSpPr/>
          <p:nvPr/>
        </p:nvCxnSpPr>
        <p:spPr>
          <a:xfrm>
            <a:off x="5181600" y="3556000"/>
            <a:ext cx="571500" cy="114300"/>
          </a:xfrm>
          <a:prstGeom prst="line">
            <a:avLst/>
          </a:prstGeom>
          <a:ln w="3175" cmpd="sng"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/>
          <p:cNvCxnSpPr/>
          <p:nvPr/>
        </p:nvCxnSpPr>
        <p:spPr>
          <a:xfrm flipH="1">
            <a:off x="4724400" y="3556000"/>
            <a:ext cx="457200" cy="342900"/>
          </a:xfrm>
          <a:prstGeom prst="line">
            <a:avLst/>
          </a:prstGeom>
          <a:ln w="3175" cmpd="sng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2" name="Straight Connector 61"/>
          <p:cNvCxnSpPr/>
          <p:nvPr/>
        </p:nvCxnSpPr>
        <p:spPr>
          <a:xfrm>
            <a:off x="4724400" y="3898900"/>
            <a:ext cx="571500" cy="228600"/>
          </a:xfrm>
          <a:prstGeom prst="line">
            <a:avLst/>
          </a:prstGeom>
          <a:ln w="9525" cmpd="sng">
            <a:solidFill>
              <a:schemeClr val="tx1"/>
            </a:solidFill>
          </a:ln>
          <a:effectLst>
            <a:outerShdw blurRad="165100" dist="25400" dir="5400000" rotWithShape="0">
              <a:srgbClr val="000000">
                <a:alpha val="91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/>
          <p:cNvCxnSpPr/>
          <p:nvPr/>
        </p:nvCxnSpPr>
        <p:spPr>
          <a:xfrm>
            <a:off x="5181600" y="3556000"/>
            <a:ext cx="114300" cy="571500"/>
          </a:xfrm>
          <a:prstGeom prst="line">
            <a:avLst/>
          </a:prstGeom>
          <a:ln w="3175" cmpd="sng"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/>
          <p:cNvCxnSpPr/>
          <p:nvPr/>
        </p:nvCxnSpPr>
        <p:spPr>
          <a:xfrm>
            <a:off x="5295900" y="4127500"/>
            <a:ext cx="457200" cy="114300"/>
          </a:xfrm>
          <a:prstGeom prst="line">
            <a:avLst/>
          </a:prstGeom>
          <a:ln w="12700" cmpd="sng">
            <a:solidFill>
              <a:srgbClr val="000000"/>
            </a:solidFill>
          </a:ln>
          <a:effectLst>
            <a:outerShdw blurRad="50800" dist="38100" dir="2700000" sx="89000" sy="89000" algn="tl" rotWithShape="0">
              <a:prstClr val="black">
                <a:alpha val="86000"/>
              </a:prst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5" name="Straight Arrow Connector 64"/>
          <p:cNvCxnSpPr/>
          <p:nvPr/>
        </p:nvCxnSpPr>
        <p:spPr>
          <a:xfrm flipV="1">
            <a:off x="4052748" y="2451735"/>
            <a:ext cx="582753" cy="2257248"/>
          </a:xfrm>
          <a:prstGeom prst="straightConnector1">
            <a:avLst/>
          </a:prstGeom>
          <a:ln w="28575" cmpd="sng">
            <a:prstDash val="sysDash"/>
            <a:headEnd type="arrow"/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69" name="Picture 68">
            <a:extLst>
              <a:ext uri="{FF2B5EF4-FFF2-40B4-BE49-F238E27FC236}">
                <a16:creationId xmlns:a16="http://schemas.microsoft.com/office/drawing/2014/main" id="{E40504C4-7CE8-4F93-968D-5CC8FDE29B0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174" y="92844"/>
            <a:ext cx="1554558" cy="1555243"/>
          </a:xfrm>
          <a:prstGeom prst="rect">
            <a:avLst/>
          </a:prstGeom>
        </p:spPr>
      </p:pic>
      <p:sp>
        <p:nvSpPr>
          <p:cNvPr id="74" name="TextBox 73">
            <a:extLst>
              <a:ext uri="{FF2B5EF4-FFF2-40B4-BE49-F238E27FC236}">
                <a16:creationId xmlns:a16="http://schemas.microsoft.com/office/drawing/2014/main" id="{36DF5F9F-EB93-4E06-9AD4-BA9132455A44}"/>
              </a:ext>
            </a:extLst>
          </p:cNvPr>
          <p:cNvSpPr txBox="1"/>
          <p:nvPr/>
        </p:nvSpPr>
        <p:spPr>
          <a:xfrm>
            <a:off x="-296334" y="5525491"/>
            <a:ext cx="1187026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/>
              <a:t>…is it in our teachers’ job descriptions to facilitate </a:t>
            </a:r>
          </a:p>
          <a:p>
            <a:pPr algn="ctr"/>
            <a:r>
              <a:rPr lang="en-GB" sz="3200" dirty="0"/>
              <a:t>inter-disciplinary working?</a:t>
            </a:r>
          </a:p>
        </p:txBody>
      </p:sp>
    </p:spTree>
    <p:extLst>
      <p:ext uri="{BB962C8B-B14F-4D97-AF65-F5344CB8AC3E}">
        <p14:creationId xmlns:p14="http://schemas.microsoft.com/office/powerpoint/2010/main" val="312387264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0">
              <a:schemeClr val="accent1">
                <a:lumMod val="45000"/>
                <a:lumOff val="55000"/>
              </a:schemeClr>
            </a:gs>
            <a:gs pos="62000">
              <a:srgbClr val="F1F4FA"/>
            </a:gs>
            <a:gs pos="100000">
              <a:schemeClr val="accent1">
                <a:lumMod val="45000"/>
                <a:lumOff val="55000"/>
              </a:schemeClr>
            </a:gs>
            <a:gs pos="92000">
              <a:schemeClr val="accent1">
                <a:lumMod val="20000"/>
                <a:lumOff val="80000"/>
              </a:schemeClr>
            </a:gs>
            <a:gs pos="11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 flipV="1">
            <a:off x="5753100" y="3556000"/>
            <a:ext cx="342900" cy="685800"/>
          </a:xfrm>
          <a:prstGeom prst="line">
            <a:avLst/>
          </a:prstGeom>
          <a:ln w="9525" cmpd="sng">
            <a:solidFill>
              <a:srgbClr val="000000"/>
            </a:solidFill>
          </a:ln>
          <a:effectLst>
            <a:outerShdw blurRad="53975" dir="5400000" sx="107000" sy="107000" rotWithShape="0">
              <a:srgbClr val="000000">
                <a:alpha val="86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H="1" flipV="1">
            <a:off x="5524500" y="3098800"/>
            <a:ext cx="228600" cy="571500"/>
          </a:xfrm>
          <a:prstGeom prst="line">
            <a:avLst/>
          </a:prstGeom>
          <a:ln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H="1" flipV="1">
            <a:off x="4953000" y="3327400"/>
            <a:ext cx="228600" cy="228600"/>
          </a:xfrm>
          <a:prstGeom prst="line">
            <a:avLst/>
          </a:prstGeom>
          <a:ln w="6350" cmpd="sng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V="1">
            <a:off x="5295900" y="3670300"/>
            <a:ext cx="457200" cy="457200"/>
          </a:xfrm>
          <a:prstGeom prst="line">
            <a:avLst/>
          </a:prstGeom>
          <a:ln w="6350" cmpd="sng">
            <a:solidFill>
              <a:srgbClr val="000000"/>
            </a:solidFill>
          </a:ln>
          <a:effectLst>
            <a:outerShdw blurRad="222250" dist="139700" dir="5400000" rotWithShape="0">
              <a:srgbClr val="000000">
                <a:alpha val="88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5181600" y="4127500"/>
            <a:ext cx="114300" cy="228600"/>
          </a:xfrm>
          <a:prstGeom prst="line">
            <a:avLst/>
          </a:prstGeom>
          <a:ln w="12700" cmpd="sng">
            <a:solidFill>
              <a:srgbClr val="000000"/>
            </a:solidFill>
          </a:ln>
          <a:effectLst>
            <a:outerShdw blurRad="136525" dist="25400" dir="5400000" sx="102000" sy="102000" rotWithShape="0">
              <a:srgbClr val="000000">
                <a:alpha val="95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Oval 19"/>
          <p:cNvSpPr/>
          <p:nvPr/>
        </p:nvSpPr>
        <p:spPr>
          <a:xfrm>
            <a:off x="5766435" y="2015490"/>
            <a:ext cx="228600" cy="228600"/>
          </a:xfrm>
          <a:prstGeom prst="ellipse">
            <a:avLst/>
          </a:prstGeom>
          <a:solidFill>
            <a:srgbClr val="A2C95B"/>
          </a:solidFill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GB"/>
          </a:p>
        </p:txBody>
      </p:sp>
      <p:sp>
        <p:nvSpPr>
          <p:cNvPr id="21" name="Oval 20"/>
          <p:cNvSpPr/>
          <p:nvPr/>
        </p:nvSpPr>
        <p:spPr>
          <a:xfrm>
            <a:off x="6923405" y="2617470"/>
            <a:ext cx="228600" cy="228600"/>
          </a:xfrm>
          <a:prstGeom prst="ellipse">
            <a:avLst/>
          </a:prstGeom>
          <a:solidFill>
            <a:srgbClr val="A2C95B"/>
          </a:solidFill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GB"/>
          </a:p>
        </p:txBody>
      </p:sp>
      <p:sp>
        <p:nvSpPr>
          <p:cNvPr id="22" name="Oval 21"/>
          <p:cNvSpPr/>
          <p:nvPr/>
        </p:nvSpPr>
        <p:spPr>
          <a:xfrm>
            <a:off x="7122795" y="4109720"/>
            <a:ext cx="228600" cy="228600"/>
          </a:xfrm>
          <a:prstGeom prst="ellipse">
            <a:avLst/>
          </a:prstGeom>
          <a:solidFill>
            <a:srgbClr val="A2C95B"/>
          </a:solidFill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GB"/>
          </a:p>
        </p:txBody>
      </p:sp>
      <p:sp>
        <p:nvSpPr>
          <p:cNvPr id="23" name="Oval 22"/>
          <p:cNvSpPr/>
          <p:nvPr/>
        </p:nvSpPr>
        <p:spPr>
          <a:xfrm>
            <a:off x="4521200" y="2223135"/>
            <a:ext cx="228600" cy="228600"/>
          </a:xfrm>
          <a:prstGeom prst="ellipse">
            <a:avLst/>
          </a:prstGeom>
          <a:solidFill>
            <a:srgbClr val="A2C95B"/>
          </a:solidFill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GB"/>
          </a:p>
        </p:txBody>
      </p:sp>
      <p:sp>
        <p:nvSpPr>
          <p:cNvPr id="24" name="Oval 23"/>
          <p:cNvSpPr/>
          <p:nvPr/>
        </p:nvSpPr>
        <p:spPr>
          <a:xfrm>
            <a:off x="3467100" y="3206750"/>
            <a:ext cx="228600" cy="228600"/>
          </a:xfrm>
          <a:prstGeom prst="ellipse">
            <a:avLst/>
          </a:prstGeom>
          <a:solidFill>
            <a:srgbClr val="A2C95B"/>
          </a:solidFill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GB"/>
          </a:p>
        </p:txBody>
      </p:sp>
      <p:sp>
        <p:nvSpPr>
          <p:cNvPr id="25" name="Oval 24"/>
          <p:cNvSpPr/>
          <p:nvPr/>
        </p:nvSpPr>
        <p:spPr>
          <a:xfrm>
            <a:off x="5898515" y="4947920"/>
            <a:ext cx="228600" cy="228600"/>
          </a:xfrm>
          <a:prstGeom prst="ellipse">
            <a:avLst/>
          </a:prstGeom>
          <a:solidFill>
            <a:srgbClr val="A2C95B"/>
          </a:solidFill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GB"/>
          </a:p>
        </p:txBody>
      </p:sp>
      <p:sp>
        <p:nvSpPr>
          <p:cNvPr id="26" name="Oval 25"/>
          <p:cNvSpPr/>
          <p:nvPr/>
        </p:nvSpPr>
        <p:spPr>
          <a:xfrm>
            <a:off x="3857625" y="4675505"/>
            <a:ext cx="228600" cy="228600"/>
          </a:xfrm>
          <a:prstGeom prst="ellipse">
            <a:avLst/>
          </a:prstGeom>
          <a:solidFill>
            <a:srgbClr val="A2C95B"/>
          </a:solidFill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GB"/>
          </a:p>
        </p:txBody>
      </p:sp>
      <p:cxnSp>
        <p:nvCxnSpPr>
          <p:cNvPr id="27" name="Straight Arrow Connector 26"/>
          <p:cNvCxnSpPr/>
          <p:nvPr/>
        </p:nvCxnSpPr>
        <p:spPr>
          <a:xfrm flipH="1">
            <a:off x="6029960" y="2846071"/>
            <a:ext cx="866140" cy="635635"/>
          </a:xfrm>
          <a:prstGeom prst="straightConnector1">
            <a:avLst/>
          </a:prstGeom>
          <a:ln w="28575" cmpd="sng"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 flipH="1" flipV="1">
            <a:off x="5898515" y="3957320"/>
            <a:ext cx="1150620" cy="228600"/>
          </a:xfrm>
          <a:prstGeom prst="straightConnector1">
            <a:avLst/>
          </a:prstGeom>
          <a:ln w="28575" cmpd="sng"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 flipH="1" flipV="1">
            <a:off x="5638800" y="4235450"/>
            <a:ext cx="335280" cy="685800"/>
          </a:xfrm>
          <a:prstGeom prst="straightConnector1">
            <a:avLst/>
          </a:prstGeom>
          <a:ln w="28575" cmpd="sng"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 flipV="1">
            <a:off x="4135120" y="4127500"/>
            <a:ext cx="754380" cy="571500"/>
          </a:xfrm>
          <a:prstGeom prst="straightConnector1">
            <a:avLst/>
          </a:prstGeom>
          <a:ln w="28575" cmpd="sng"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>
            <a:off x="3733800" y="3401060"/>
            <a:ext cx="1143000" cy="234950"/>
          </a:xfrm>
          <a:prstGeom prst="straightConnector1">
            <a:avLst/>
          </a:prstGeom>
          <a:ln w="28575" cmpd="sng"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>
          <a:xfrm flipH="1">
            <a:off x="5524500" y="2292350"/>
            <a:ext cx="342900" cy="1035050"/>
          </a:xfrm>
          <a:prstGeom prst="straightConnector1">
            <a:avLst/>
          </a:prstGeom>
          <a:ln w="28575" cmpd="sng"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/>
          <p:nvPr/>
        </p:nvCxnSpPr>
        <p:spPr>
          <a:xfrm>
            <a:off x="4724401" y="2451735"/>
            <a:ext cx="382905" cy="797560"/>
          </a:xfrm>
          <a:prstGeom prst="straightConnector1">
            <a:avLst/>
          </a:prstGeom>
          <a:ln w="28575" cmpd="sng"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4" name="8-Point Star 33"/>
          <p:cNvSpPr/>
          <p:nvPr/>
        </p:nvSpPr>
        <p:spPr>
          <a:xfrm>
            <a:off x="4838701" y="1149350"/>
            <a:ext cx="440055" cy="457200"/>
          </a:xfrm>
          <a:prstGeom prst="star8">
            <a:avLst/>
          </a:prstGeom>
          <a:solidFill>
            <a:srgbClr val="FFFF00"/>
          </a:solidFill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GB"/>
          </a:p>
        </p:txBody>
      </p:sp>
      <p:sp>
        <p:nvSpPr>
          <p:cNvPr id="38" name="Left-Right Arrow 37"/>
          <p:cNvSpPr/>
          <p:nvPr/>
        </p:nvSpPr>
        <p:spPr>
          <a:xfrm rot="7464464">
            <a:off x="3234691" y="2273936"/>
            <a:ext cx="2061845" cy="97155"/>
          </a:xfrm>
          <a:prstGeom prst="leftRightArrow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GB"/>
          </a:p>
        </p:txBody>
      </p:sp>
      <p:sp>
        <p:nvSpPr>
          <p:cNvPr id="39" name="Left-Right Arrow 38"/>
          <p:cNvSpPr/>
          <p:nvPr/>
        </p:nvSpPr>
        <p:spPr>
          <a:xfrm rot="6789440">
            <a:off x="4484371" y="1852931"/>
            <a:ext cx="720725" cy="99695"/>
          </a:xfrm>
          <a:prstGeom prst="leftRightArrow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GB"/>
          </a:p>
        </p:txBody>
      </p:sp>
      <p:sp>
        <p:nvSpPr>
          <p:cNvPr id="40" name="Left-Right Arrow 39"/>
          <p:cNvSpPr/>
          <p:nvPr/>
        </p:nvSpPr>
        <p:spPr>
          <a:xfrm rot="2677818">
            <a:off x="5100956" y="1726565"/>
            <a:ext cx="720725" cy="132080"/>
          </a:xfrm>
          <a:prstGeom prst="leftRightArrow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GB"/>
          </a:p>
        </p:txBody>
      </p:sp>
      <p:sp>
        <p:nvSpPr>
          <p:cNvPr id="41" name="Left-Right Arrow 40"/>
          <p:cNvSpPr/>
          <p:nvPr/>
        </p:nvSpPr>
        <p:spPr>
          <a:xfrm rot="2112139">
            <a:off x="5107305" y="1945006"/>
            <a:ext cx="1983740" cy="111125"/>
          </a:xfrm>
          <a:prstGeom prst="leftRightArrow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GB"/>
          </a:p>
        </p:txBody>
      </p:sp>
      <p:cxnSp>
        <p:nvCxnSpPr>
          <p:cNvPr id="42" name="Straight Arrow Connector 41"/>
          <p:cNvCxnSpPr/>
          <p:nvPr/>
        </p:nvCxnSpPr>
        <p:spPr>
          <a:xfrm flipV="1">
            <a:off x="3695700" y="2406650"/>
            <a:ext cx="914400" cy="914400"/>
          </a:xfrm>
          <a:prstGeom prst="straightConnector1">
            <a:avLst/>
          </a:prstGeom>
          <a:ln w="28575" cmpd="sng">
            <a:prstDash val="sysDash"/>
            <a:headEnd type="arrow"/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/>
          <p:nvPr/>
        </p:nvCxnSpPr>
        <p:spPr>
          <a:xfrm flipV="1">
            <a:off x="4764406" y="2178050"/>
            <a:ext cx="1001395" cy="114300"/>
          </a:xfrm>
          <a:prstGeom prst="straightConnector1">
            <a:avLst/>
          </a:prstGeom>
          <a:ln w="28575" cmpd="sng">
            <a:prstDash val="sysDash"/>
            <a:headEnd type="arrow"/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/>
          <p:nvPr/>
        </p:nvCxnSpPr>
        <p:spPr>
          <a:xfrm>
            <a:off x="5995036" y="2223136"/>
            <a:ext cx="901065" cy="526415"/>
          </a:xfrm>
          <a:prstGeom prst="straightConnector1">
            <a:avLst/>
          </a:prstGeom>
          <a:ln w="28575" cmpd="sng">
            <a:prstDash val="sysDash"/>
            <a:headEnd type="arrow"/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5" name="Straight Arrow Connector 44"/>
          <p:cNvCxnSpPr/>
          <p:nvPr/>
        </p:nvCxnSpPr>
        <p:spPr>
          <a:xfrm>
            <a:off x="7010400" y="2863850"/>
            <a:ext cx="193040" cy="1245870"/>
          </a:xfrm>
          <a:prstGeom prst="straightConnector1">
            <a:avLst/>
          </a:prstGeom>
          <a:ln w="28575" cmpd="sng">
            <a:prstDash val="sysDash"/>
            <a:headEnd type="arrow"/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6" name="Straight Arrow Connector 45"/>
          <p:cNvCxnSpPr/>
          <p:nvPr/>
        </p:nvCxnSpPr>
        <p:spPr>
          <a:xfrm>
            <a:off x="3581400" y="3481071"/>
            <a:ext cx="342900" cy="1217295"/>
          </a:xfrm>
          <a:prstGeom prst="straightConnector1">
            <a:avLst/>
          </a:prstGeom>
          <a:ln w="28575" cmpd="sng">
            <a:prstDash val="sysDash"/>
            <a:headEnd type="arrow"/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7" name="Straight Arrow Connector 46"/>
          <p:cNvCxnSpPr/>
          <p:nvPr/>
        </p:nvCxnSpPr>
        <p:spPr>
          <a:xfrm flipV="1">
            <a:off x="6127115" y="4241800"/>
            <a:ext cx="995680" cy="706120"/>
          </a:xfrm>
          <a:prstGeom prst="straightConnector1">
            <a:avLst/>
          </a:prstGeom>
          <a:ln w="28575" cmpd="sng">
            <a:prstDash val="sysDash"/>
            <a:headEnd type="arrow"/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8" name="Straight Arrow Connector 47"/>
          <p:cNvCxnSpPr/>
          <p:nvPr/>
        </p:nvCxnSpPr>
        <p:spPr>
          <a:xfrm>
            <a:off x="4135120" y="4826635"/>
            <a:ext cx="1732280" cy="208280"/>
          </a:xfrm>
          <a:prstGeom prst="straightConnector1">
            <a:avLst/>
          </a:prstGeom>
          <a:ln w="28575" cmpd="sng">
            <a:prstDash val="sysDash"/>
            <a:headEnd type="arrow"/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49" name="Rectangle 48"/>
          <p:cNvSpPr>
            <a:spLocks noChangeArrowheads="1"/>
          </p:cNvSpPr>
          <p:nvPr/>
        </p:nvSpPr>
        <p:spPr bwMode="auto">
          <a:xfrm>
            <a:off x="1524001" y="43934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50" name="Rectangle 49"/>
          <p:cNvSpPr>
            <a:spLocks noChangeArrowheads="1"/>
          </p:cNvSpPr>
          <p:nvPr/>
        </p:nvSpPr>
        <p:spPr bwMode="auto">
          <a:xfrm>
            <a:off x="1524001" y="501134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51" name="Rectangle 50"/>
          <p:cNvSpPr>
            <a:spLocks noChangeArrowheads="1"/>
          </p:cNvSpPr>
          <p:nvPr/>
        </p:nvSpPr>
        <p:spPr bwMode="auto">
          <a:xfrm>
            <a:off x="1524001" y="958334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52" name="Straight Connector 51"/>
          <p:cNvCxnSpPr/>
          <p:nvPr/>
        </p:nvCxnSpPr>
        <p:spPr>
          <a:xfrm>
            <a:off x="5524500" y="3098800"/>
            <a:ext cx="571500" cy="457200"/>
          </a:xfrm>
          <a:prstGeom prst="line">
            <a:avLst/>
          </a:prstGeom>
          <a:ln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3" name="Straight Connector 52"/>
          <p:cNvCxnSpPr/>
          <p:nvPr/>
        </p:nvCxnSpPr>
        <p:spPr>
          <a:xfrm flipH="1">
            <a:off x="4953000" y="3098800"/>
            <a:ext cx="571500" cy="228600"/>
          </a:xfrm>
          <a:prstGeom prst="line">
            <a:avLst/>
          </a:prstGeom>
          <a:ln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4" name="Straight Connector 53"/>
          <p:cNvCxnSpPr/>
          <p:nvPr/>
        </p:nvCxnSpPr>
        <p:spPr>
          <a:xfrm flipH="1">
            <a:off x="4724400" y="3327400"/>
            <a:ext cx="228600" cy="571500"/>
          </a:xfrm>
          <a:prstGeom prst="line">
            <a:avLst/>
          </a:prstGeom>
          <a:ln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5" name="Straight Connector 54"/>
          <p:cNvCxnSpPr/>
          <p:nvPr/>
        </p:nvCxnSpPr>
        <p:spPr>
          <a:xfrm>
            <a:off x="4724400" y="3898900"/>
            <a:ext cx="457200" cy="457200"/>
          </a:xfrm>
          <a:prstGeom prst="line">
            <a:avLst/>
          </a:prstGeom>
          <a:ln w="9525" cmpd="sng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/>
          <p:cNvCxnSpPr/>
          <p:nvPr/>
        </p:nvCxnSpPr>
        <p:spPr>
          <a:xfrm flipV="1">
            <a:off x="5181600" y="4241800"/>
            <a:ext cx="571500" cy="114300"/>
          </a:xfrm>
          <a:prstGeom prst="line">
            <a:avLst/>
          </a:prstGeom>
          <a:ln w="12700" cmpd="sng">
            <a:solidFill>
              <a:srgbClr val="000000"/>
            </a:solidFill>
          </a:ln>
          <a:effectLst>
            <a:outerShdw blurRad="69850" dir="16200000" sx="89000" sy="89000" algn="tl" rotWithShape="0">
              <a:srgbClr val="000000"/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/>
          <p:cNvCxnSpPr/>
          <p:nvPr/>
        </p:nvCxnSpPr>
        <p:spPr>
          <a:xfrm flipH="1">
            <a:off x="5753100" y="3556000"/>
            <a:ext cx="342900" cy="114300"/>
          </a:xfrm>
          <a:prstGeom prst="line">
            <a:avLst/>
          </a:prstGeom>
          <a:ln w="9525" cmpd="sng">
            <a:solidFill>
              <a:srgbClr val="000000"/>
            </a:solidFill>
          </a:ln>
          <a:effectLst>
            <a:outerShdw blurRad="111125" dist="25400" dir="5400000" rotWithShape="0">
              <a:srgbClr val="000000">
                <a:alpha val="88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/>
          <p:cNvCxnSpPr/>
          <p:nvPr/>
        </p:nvCxnSpPr>
        <p:spPr>
          <a:xfrm>
            <a:off x="5753100" y="3663950"/>
            <a:ext cx="0" cy="571500"/>
          </a:xfrm>
          <a:prstGeom prst="line">
            <a:avLst/>
          </a:prstGeom>
          <a:ln w="9525" cmpd="sng">
            <a:solidFill>
              <a:srgbClr val="000000"/>
            </a:solidFill>
          </a:ln>
          <a:effectLst>
            <a:outerShdw blurRad="136525" dir="5400000" sx="115000" sy="115000" rotWithShape="0">
              <a:srgbClr val="000000">
                <a:alpha val="88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/>
          <p:cNvCxnSpPr/>
          <p:nvPr/>
        </p:nvCxnSpPr>
        <p:spPr>
          <a:xfrm flipH="1">
            <a:off x="5181600" y="3092450"/>
            <a:ext cx="342900" cy="457200"/>
          </a:xfrm>
          <a:prstGeom prst="line">
            <a:avLst/>
          </a:prstGeom>
          <a:ln w="6350" cmpd="sng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0" name="Straight Connector 59"/>
          <p:cNvCxnSpPr/>
          <p:nvPr/>
        </p:nvCxnSpPr>
        <p:spPr>
          <a:xfrm>
            <a:off x="5181600" y="3556000"/>
            <a:ext cx="571500" cy="114300"/>
          </a:xfrm>
          <a:prstGeom prst="line">
            <a:avLst/>
          </a:prstGeom>
          <a:ln w="3175" cmpd="sng"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/>
          <p:cNvCxnSpPr/>
          <p:nvPr/>
        </p:nvCxnSpPr>
        <p:spPr>
          <a:xfrm flipH="1">
            <a:off x="4724400" y="3556000"/>
            <a:ext cx="457200" cy="342900"/>
          </a:xfrm>
          <a:prstGeom prst="line">
            <a:avLst/>
          </a:prstGeom>
          <a:ln w="3175" cmpd="sng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2" name="Straight Connector 61"/>
          <p:cNvCxnSpPr/>
          <p:nvPr/>
        </p:nvCxnSpPr>
        <p:spPr>
          <a:xfrm>
            <a:off x="4724400" y="3898900"/>
            <a:ext cx="571500" cy="228600"/>
          </a:xfrm>
          <a:prstGeom prst="line">
            <a:avLst/>
          </a:prstGeom>
          <a:ln w="9525" cmpd="sng">
            <a:solidFill>
              <a:schemeClr val="tx1"/>
            </a:solidFill>
          </a:ln>
          <a:effectLst>
            <a:outerShdw blurRad="165100" dist="25400" dir="5400000" rotWithShape="0">
              <a:srgbClr val="000000">
                <a:alpha val="91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/>
          <p:cNvCxnSpPr/>
          <p:nvPr/>
        </p:nvCxnSpPr>
        <p:spPr>
          <a:xfrm>
            <a:off x="5181600" y="3556000"/>
            <a:ext cx="114300" cy="571500"/>
          </a:xfrm>
          <a:prstGeom prst="line">
            <a:avLst/>
          </a:prstGeom>
          <a:ln w="3175" cmpd="sng"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/>
          <p:cNvCxnSpPr/>
          <p:nvPr/>
        </p:nvCxnSpPr>
        <p:spPr>
          <a:xfrm>
            <a:off x="5295900" y="4127500"/>
            <a:ext cx="457200" cy="114300"/>
          </a:xfrm>
          <a:prstGeom prst="line">
            <a:avLst/>
          </a:prstGeom>
          <a:ln w="12700" cmpd="sng">
            <a:solidFill>
              <a:srgbClr val="000000"/>
            </a:solidFill>
          </a:ln>
          <a:effectLst>
            <a:outerShdw blurRad="50800" dist="38100" dir="2700000" sx="89000" sy="89000" algn="tl" rotWithShape="0">
              <a:prstClr val="black">
                <a:alpha val="86000"/>
              </a:prst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5" name="Straight Arrow Connector 64"/>
          <p:cNvCxnSpPr/>
          <p:nvPr/>
        </p:nvCxnSpPr>
        <p:spPr>
          <a:xfrm flipV="1">
            <a:off x="4052748" y="2451735"/>
            <a:ext cx="582753" cy="2257248"/>
          </a:xfrm>
          <a:prstGeom prst="straightConnector1">
            <a:avLst/>
          </a:prstGeom>
          <a:ln w="28575" cmpd="sng">
            <a:prstDash val="sysDash"/>
            <a:headEnd type="arrow"/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66" name="TextBox 65"/>
          <p:cNvSpPr txBox="1"/>
          <p:nvPr/>
        </p:nvSpPr>
        <p:spPr>
          <a:xfrm>
            <a:off x="-171450" y="488375"/>
            <a:ext cx="1219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/>
              <a:t>Inter-disciplinary working can still leave people out of the picture</a:t>
            </a:r>
          </a:p>
        </p:txBody>
      </p:sp>
      <p:sp>
        <p:nvSpPr>
          <p:cNvPr id="68" name="Oval 67"/>
          <p:cNvSpPr/>
          <p:nvPr/>
        </p:nvSpPr>
        <p:spPr>
          <a:xfrm>
            <a:off x="6713084" y="1564005"/>
            <a:ext cx="228600" cy="228600"/>
          </a:xfrm>
          <a:prstGeom prst="ellipse">
            <a:avLst/>
          </a:prstGeom>
          <a:solidFill>
            <a:srgbClr val="FFC000"/>
          </a:solidFill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GB"/>
          </a:p>
        </p:txBody>
      </p:sp>
      <p:sp>
        <p:nvSpPr>
          <p:cNvPr id="70" name="Oval 69"/>
          <p:cNvSpPr/>
          <p:nvPr/>
        </p:nvSpPr>
        <p:spPr>
          <a:xfrm>
            <a:off x="3365679" y="1716405"/>
            <a:ext cx="228600" cy="228600"/>
          </a:xfrm>
          <a:prstGeom prst="ellipse">
            <a:avLst/>
          </a:prstGeom>
          <a:solidFill>
            <a:srgbClr val="FFC000"/>
          </a:solidFill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GB"/>
          </a:p>
        </p:txBody>
      </p:sp>
      <p:sp>
        <p:nvSpPr>
          <p:cNvPr id="72" name="Oval 71"/>
          <p:cNvSpPr/>
          <p:nvPr/>
        </p:nvSpPr>
        <p:spPr>
          <a:xfrm>
            <a:off x="3071664" y="5176091"/>
            <a:ext cx="228600" cy="228600"/>
          </a:xfrm>
          <a:prstGeom prst="ellipse">
            <a:avLst/>
          </a:prstGeom>
          <a:solidFill>
            <a:srgbClr val="FFC000"/>
          </a:solidFill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GB"/>
          </a:p>
        </p:txBody>
      </p:sp>
      <p:sp>
        <p:nvSpPr>
          <p:cNvPr id="73" name="Oval 72"/>
          <p:cNvSpPr/>
          <p:nvPr/>
        </p:nvSpPr>
        <p:spPr>
          <a:xfrm>
            <a:off x="6580762" y="5709285"/>
            <a:ext cx="228600" cy="228600"/>
          </a:xfrm>
          <a:prstGeom prst="ellipse">
            <a:avLst/>
          </a:prstGeom>
          <a:solidFill>
            <a:srgbClr val="FFC000"/>
          </a:solidFill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GB"/>
          </a:p>
        </p:txBody>
      </p:sp>
      <p:pic>
        <p:nvPicPr>
          <p:cNvPr id="67" name="Picture 66">
            <a:extLst>
              <a:ext uri="{FF2B5EF4-FFF2-40B4-BE49-F238E27FC236}">
                <a16:creationId xmlns:a16="http://schemas.microsoft.com/office/drawing/2014/main" id="{B081440D-D899-4DF4-A3F3-50F49BD6EF8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73181" y="4761653"/>
            <a:ext cx="1554558" cy="15552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685129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0">
              <a:schemeClr val="accent1">
                <a:lumMod val="45000"/>
                <a:lumOff val="55000"/>
              </a:schemeClr>
            </a:gs>
            <a:gs pos="23000">
              <a:srgbClr val="F1F4FA"/>
            </a:gs>
            <a:gs pos="0">
              <a:schemeClr val="accent1">
                <a:lumMod val="45000"/>
                <a:lumOff val="55000"/>
              </a:schemeClr>
            </a:gs>
            <a:gs pos="0">
              <a:schemeClr val="accent1">
                <a:lumMod val="20000"/>
                <a:lumOff val="80000"/>
              </a:schemeClr>
            </a:gs>
            <a:gs pos="8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 flipV="1">
            <a:off x="5753100" y="3556000"/>
            <a:ext cx="342900" cy="685800"/>
          </a:xfrm>
          <a:prstGeom prst="line">
            <a:avLst/>
          </a:prstGeom>
          <a:ln w="9525" cmpd="sng">
            <a:solidFill>
              <a:srgbClr val="000000"/>
            </a:solidFill>
          </a:ln>
          <a:effectLst>
            <a:outerShdw blurRad="53975" dir="5400000" sx="107000" sy="107000" rotWithShape="0">
              <a:srgbClr val="000000">
                <a:alpha val="86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H="1" flipV="1">
            <a:off x="5524500" y="3098800"/>
            <a:ext cx="228600" cy="571500"/>
          </a:xfrm>
          <a:prstGeom prst="line">
            <a:avLst/>
          </a:prstGeom>
          <a:ln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H="1" flipV="1">
            <a:off x="4953000" y="3327400"/>
            <a:ext cx="228600" cy="228600"/>
          </a:xfrm>
          <a:prstGeom prst="line">
            <a:avLst/>
          </a:prstGeom>
          <a:ln w="6350" cmpd="sng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V="1">
            <a:off x="5295900" y="3670300"/>
            <a:ext cx="457200" cy="457200"/>
          </a:xfrm>
          <a:prstGeom prst="line">
            <a:avLst/>
          </a:prstGeom>
          <a:ln w="6350" cmpd="sng">
            <a:solidFill>
              <a:srgbClr val="000000"/>
            </a:solidFill>
          </a:ln>
          <a:effectLst>
            <a:outerShdw blurRad="222250" dist="139700" dir="5400000" rotWithShape="0">
              <a:srgbClr val="000000">
                <a:alpha val="88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5181600" y="4127500"/>
            <a:ext cx="114300" cy="228600"/>
          </a:xfrm>
          <a:prstGeom prst="line">
            <a:avLst/>
          </a:prstGeom>
          <a:ln w="12700" cmpd="sng">
            <a:solidFill>
              <a:srgbClr val="000000"/>
            </a:solidFill>
          </a:ln>
          <a:effectLst>
            <a:outerShdw blurRad="136525" dist="25400" dir="5400000" sx="102000" sy="102000" rotWithShape="0">
              <a:srgbClr val="000000">
                <a:alpha val="95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Oval 19"/>
          <p:cNvSpPr/>
          <p:nvPr/>
        </p:nvSpPr>
        <p:spPr>
          <a:xfrm>
            <a:off x="5766435" y="2015490"/>
            <a:ext cx="228600" cy="228600"/>
          </a:xfrm>
          <a:prstGeom prst="ellipse">
            <a:avLst/>
          </a:prstGeom>
          <a:solidFill>
            <a:srgbClr val="A2C95B"/>
          </a:solidFill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GB"/>
          </a:p>
        </p:txBody>
      </p:sp>
      <p:sp>
        <p:nvSpPr>
          <p:cNvPr id="21" name="Oval 20"/>
          <p:cNvSpPr/>
          <p:nvPr/>
        </p:nvSpPr>
        <p:spPr>
          <a:xfrm>
            <a:off x="6923405" y="2617470"/>
            <a:ext cx="228600" cy="228600"/>
          </a:xfrm>
          <a:prstGeom prst="ellipse">
            <a:avLst/>
          </a:prstGeom>
          <a:solidFill>
            <a:srgbClr val="A2C95B"/>
          </a:solidFill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GB"/>
          </a:p>
        </p:txBody>
      </p:sp>
      <p:sp>
        <p:nvSpPr>
          <p:cNvPr id="22" name="Oval 21"/>
          <p:cNvSpPr/>
          <p:nvPr/>
        </p:nvSpPr>
        <p:spPr>
          <a:xfrm>
            <a:off x="7122795" y="4109720"/>
            <a:ext cx="228600" cy="228600"/>
          </a:xfrm>
          <a:prstGeom prst="ellipse">
            <a:avLst/>
          </a:prstGeom>
          <a:solidFill>
            <a:srgbClr val="A2C95B"/>
          </a:solidFill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GB"/>
          </a:p>
        </p:txBody>
      </p:sp>
      <p:sp>
        <p:nvSpPr>
          <p:cNvPr id="23" name="Oval 22"/>
          <p:cNvSpPr/>
          <p:nvPr/>
        </p:nvSpPr>
        <p:spPr>
          <a:xfrm>
            <a:off x="4521200" y="2223135"/>
            <a:ext cx="228600" cy="228600"/>
          </a:xfrm>
          <a:prstGeom prst="ellipse">
            <a:avLst/>
          </a:prstGeom>
          <a:solidFill>
            <a:srgbClr val="A2C95B"/>
          </a:solidFill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GB"/>
          </a:p>
        </p:txBody>
      </p:sp>
      <p:sp>
        <p:nvSpPr>
          <p:cNvPr id="24" name="Oval 23"/>
          <p:cNvSpPr/>
          <p:nvPr/>
        </p:nvSpPr>
        <p:spPr>
          <a:xfrm>
            <a:off x="3467100" y="3206750"/>
            <a:ext cx="228600" cy="228600"/>
          </a:xfrm>
          <a:prstGeom prst="ellipse">
            <a:avLst/>
          </a:prstGeom>
          <a:solidFill>
            <a:srgbClr val="A2C95B"/>
          </a:solidFill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GB"/>
          </a:p>
        </p:txBody>
      </p:sp>
      <p:sp>
        <p:nvSpPr>
          <p:cNvPr id="25" name="Oval 24"/>
          <p:cNvSpPr/>
          <p:nvPr/>
        </p:nvSpPr>
        <p:spPr>
          <a:xfrm>
            <a:off x="5898515" y="4947920"/>
            <a:ext cx="228600" cy="228600"/>
          </a:xfrm>
          <a:prstGeom prst="ellipse">
            <a:avLst/>
          </a:prstGeom>
          <a:solidFill>
            <a:srgbClr val="A2C95B"/>
          </a:solidFill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GB"/>
          </a:p>
        </p:txBody>
      </p:sp>
      <p:sp>
        <p:nvSpPr>
          <p:cNvPr id="26" name="Oval 25"/>
          <p:cNvSpPr/>
          <p:nvPr/>
        </p:nvSpPr>
        <p:spPr>
          <a:xfrm>
            <a:off x="3857625" y="4675505"/>
            <a:ext cx="228600" cy="228600"/>
          </a:xfrm>
          <a:prstGeom prst="ellipse">
            <a:avLst/>
          </a:prstGeom>
          <a:solidFill>
            <a:srgbClr val="A2C95B"/>
          </a:solidFill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GB"/>
          </a:p>
        </p:txBody>
      </p:sp>
      <p:cxnSp>
        <p:nvCxnSpPr>
          <p:cNvPr id="27" name="Straight Arrow Connector 26"/>
          <p:cNvCxnSpPr/>
          <p:nvPr/>
        </p:nvCxnSpPr>
        <p:spPr>
          <a:xfrm flipH="1">
            <a:off x="6029960" y="2846071"/>
            <a:ext cx="866140" cy="635635"/>
          </a:xfrm>
          <a:prstGeom prst="straightConnector1">
            <a:avLst/>
          </a:prstGeom>
          <a:ln w="28575" cmpd="sng"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 flipH="1" flipV="1">
            <a:off x="5898515" y="3957320"/>
            <a:ext cx="1150620" cy="228600"/>
          </a:xfrm>
          <a:prstGeom prst="straightConnector1">
            <a:avLst/>
          </a:prstGeom>
          <a:ln w="28575" cmpd="sng"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 flipH="1" flipV="1">
            <a:off x="5638800" y="4235450"/>
            <a:ext cx="335280" cy="685800"/>
          </a:xfrm>
          <a:prstGeom prst="straightConnector1">
            <a:avLst/>
          </a:prstGeom>
          <a:ln w="28575" cmpd="sng"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 flipV="1">
            <a:off x="4135120" y="4127500"/>
            <a:ext cx="754380" cy="571500"/>
          </a:xfrm>
          <a:prstGeom prst="straightConnector1">
            <a:avLst/>
          </a:prstGeom>
          <a:ln w="28575" cmpd="sng"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>
            <a:off x="3733800" y="3401060"/>
            <a:ext cx="1143000" cy="234950"/>
          </a:xfrm>
          <a:prstGeom prst="straightConnector1">
            <a:avLst/>
          </a:prstGeom>
          <a:ln w="28575" cmpd="sng"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>
          <a:xfrm flipH="1">
            <a:off x="5524500" y="2292350"/>
            <a:ext cx="342900" cy="1035050"/>
          </a:xfrm>
          <a:prstGeom prst="straightConnector1">
            <a:avLst/>
          </a:prstGeom>
          <a:ln w="28575" cmpd="sng"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/>
          <p:nvPr/>
        </p:nvCxnSpPr>
        <p:spPr>
          <a:xfrm>
            <a:off x="4724401" y="2451735"/>
            <a:ext cx="382905" cy="797560"/>
          </a:xfrm>
          <a:prstGeom prst="straightConnector1">
            <a:avLst/>
          </a:prstGeom>
          <a:ln w="28575" cmpd="sng"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4" name="8-Point Star 33"/>
          <p:cNvSpPr/>
          <p:nvPr/>
        </p:nvSpPr>
        <p:spPr>
          <a:xfrm>
            <a:off x="4838701" y="1149350"/>
            <a:ext cx="440055" cy="457200"/>
          </a:xfrm>
          <a:prstGeom prst="star8">
            <a:avLst/>
          </a:prstGeom>
          <a:solidFill>
            <a:srgbClr val="FFFF00"/>
          </a:solidFill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GB"/>
          </a:p>
        </p:txBody>
      </p:sp>
      <p:sp>
        <p:nvSpPr>
          <p:cNvPr id="35" name="Curved Left Arrow 34"/>
          <p:cNvSpPr/>
          <p:nvPr/>
        </p:nvSpPr>
        <p:spPr>
          <a:xfrm>
            <a:off x="5507355" y="1191895"/>
            <a:ext cx="2171700" cy="5143500"/>
          </a:xfrm>
          <a:prstGeom prst="curvedLeftArrow">
            <a:avLst>
              <a:gd name="adj1" fmla="val 6292"/>
              <a:gd name="adj2" fmla="val 19439"/>
              <a:gd name="adj3" fmla="val 26251"/>
            </a:avLst>
          </a:prstGeom>
          <a:solidFill>
            <a:srgbClr val="C00000"/>
          </a:solidFill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GB"/>
          </a:p>
        </p:txBody>
      </p:sp>
      <p:sp>
        <p:nvSpPr>
          <p:cNvPr id="36" name="8-Point Star 35"/>
          <p:cNvSpPr/>
          <p:nvPr/>
        </p:nvSpPr>
        <p:spPr>
          <a:xfrm>
            <a:off x="4879976" y="5823585"/>
            <a:ext cx="440055" cy="457200"/>
          </a:xfrm>
          <a:prstGeom prst="star8">
            <a:avLst/>
          </a:prstGeom>
          <a:solidFill>
            <a:srgbClr val="FFFF00"/>
          </a:solidFill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GB"/>
          </a:p>
        </p:txBody>
      </p:sp>
      <p:sp>
        <p:nvSpPr>
          <p:cNvPr id="37" name="Curved Left Arrow 36"/>
          <p:cNvSpPr/>
          <p:nvPr/>
        </p:nvSpPr>
        <p:spPr>
          <a:xfrm rot="10800000">
            <a:off x="2572386" y="1116965"/>
            <a:ext cx="2077085" cy="5143500"/>
          </a:xfrm>
          <a:prstGeom prst="curvedLeftArrow">
            <a:avLst>
              <a:gd name="adj1" fmla="val 6295"/>
              <a:gd name="adj2" fmla="val 19439"/>
              <a:gd name="adj3" fmla="val 25417"/>
            </a:avLst>
          </a:prstGeom>
          <a:solidFill>
            <a:srgbClr val="C00000"/>
          </a:solidFill>
          <a:ln>
            <a:headEnd type="none"/>
            <a:tailEnd type="none"/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GB"/>
          </a:p>
        </p:txBody>
      </p:sp>
      <p:sp>
        <p:nvSpPr>
          <p:cNvPr id="38" name="Left-Right Arrow 37"/>
          <p:cNvSpPr/>
          <p:nvPr/>
        </p:nvSpPr>
        <p:spPr>
          <a:xfrm rot="7464464">
            <a:off x="3234691" y="2273936"/>
            <a:ext cx="2061845" cy="97155"/>
          </a:xfrm>
          <a:prstGeom prst="leftRightArrow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GB"/>
          </a:p>
        </p:txBody>
      </p:sp>
      <p:sp>
        <p:nvSpPr>
          <p:cNvPr id="39" name="Left-Right Arrow 38"/>
          <p:cNvSpPr/>
          <p:nvPr/>
        </p:nvSpPr>
        <p:spPr>
          <a:xfrm rot="6789440">
            <a:off x="4484371" y="1852931"/>
            <a:ext cx="720725" cy="99695"/>
          </a:xfrm>
          <a:prstGeom prst="leftRightArrow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GB"/>
          </a:p>
        </p:txBody>
      </p:sp>
      <p:sp>
        <p:nvSpPr>
          <p:cNvPr id="40" name="Left-Right Arrow 39"/>
          <p:cNvSpPr/>
          <p:nvPr/>
        </p:nvSpPr>
        <p:spPr>
          <a:xfrm rot="2677818">
            <a:off x="5100956" y="1726565"/>
            <a:ext cx="720725" cy="132080"/>
          </a:xfrm>
          <a:prstGeom prst="leftRightArrow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GB"/>
          </a:p>
        </p:txBody>
      </p:sp>
      <p:sp>
        <p:nvSpPr>
          <p:cNvPr id="41" name="Left-Right Arrow 40"/>
          <p:cNvSpPr/>
          <p:nvPr/>
        </p:nvSpPr>
        <p:spPr>
          <a:xfrm rot="2112139">
            <a:off x="5107305" y="1945006"/>
            <a:ext cx="1983740" cy="111125"/>
          </a:xfrm>
          <a:prstGeom prst="leftRightArrow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GB"/>
          </a:p>
        </p:txBody>
      </p:sp>
      <p:cxnSp>
        <p:nvCxnSpPr>
          <p:cNvPr id="42" name="Straight Arrow Connector 41"/>
          <p:cNvCxnSpPr/>
          <p:nvPr/>
        </p:nvCxnSpPr>
        <p:spPr>
          <a:xfrm flipV="1">
            <a:off x="3695700" y="2406650"/>
            <a:ext cx="914400" cy="914400"/>
          </a:xfrm>
          <a:prstGeom prst="straightConnector1">
            <a:avLst/>
          </a:prstGeom>
          <a:ln w="28575" cmpd="sng">
            <a:prstDash val="sysDash"/>
            <a:headEnd type="arrow"/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/>
          <p:nvPr/>
        </p:nvCxnSpPr>
        <p:spPr>
          <a:xfrm flipV="1">
            <a:off x="4764406" y="2178050"/>
            <a:ext cx="1001395" cy="114300"/>
          </a:xfrm>
          <a:prstGeom prst="straightConnector1">
            <a:avLst/>
          </a:prstGeom>
          <a:ln w="28575" cmpd="sng">
            <a:prstDash val="sysDash"/>
            <a:headEnd type="arrow"/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/>
          <p:nvPr/>
        </p:nvCxnSpPr>
        <p:spPr>
          <a:xfrm>
            <a:off x="5995036" y="2223136"/>
            <a:ext cx="901065" cy="526415"/>
          </a:xfrm>
          <a:prstGeom prst="straightConnector1">
            <a:avLst/>
          </a:prstGeom>
          <a:ln w="28575" cmpd="sng">
            <a:prstDash val="sysDash"/>
            <a:headEnd type="arrow"/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5" name="Straight Arrow Connector 44"/>
          <p:cNvCxnSpPr/>
          <p:nvPr/>
        </p:nvCxnSpPr>
        <p:spPr>
          <a:xfrm>
            <a:off x="7010400" y="2863850"/>
            <a:ext cx="193040" cy="1245870"/>
          </a:xfrm>
          <a:prstGeom prst="straightConnector1">
            <a:avLst/>
          </a:prstGeom>
          <a:ln w="28575" cmpd="sng">
            <a:prstDash val="sysDash"/>
            <a:headEnd type="arrow"/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6" name="Straight Arrow Connector 45"/>
          <p:cNvCxnSpPr/>
          <p:nvPr/>
        </p:nvCxnSpPr>
        <p:spPr>
          <a:xfrm>
            <a:off x="3581400" y="3481071"/>
            <a:ext cx="342900" cy="1217295"/>
          </a:xfrm>
          <a:prstGeom prst="straightConnector1">
            <a:avLst/>
          </a:prstGeom>
          <a:ln w="28575" cmpd="sng">
            <a:prstDash val="sysDash"/>
            <a:headEnd type="arrow"/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7" name="Straight Arrow Connector 46"/>
          <p:cNvCxnSpPr/>
          <p:nvPr/>
        </p:nvCxnSpPr>
        <p:spPr>
          <a:xfrm flipV="1">
            <a:off x="6127115" y="4241800"/>
            <a:ext cx="995680" cy="706120"/>
          </a:xfrm>
          <a:prstGeom prst="straightConnector1">
            <a:avLst/>
          </a:prstGeom>
          <a:ln w="28575" cmpd="sng">
            <a:prstDash val="sysDash"/>
            <a:headEnd type="arrow"/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8" name="Straight Arrow Connector 47"/>
          <p:cNvCxnSpPr/>
          <p:nvPr/>
        </p:nvCxnSpPr>
        <p:spPr>
          <a:xfrm>
            <a:off x="4135120" y="4826635"/>
            <a:ext cx="1732280" cy="208280"/>
          </a:xfrm>
          <a:prstGeom prst="straightConnector1">
            <a:avLst/>
          </a:prstGeom>
          <a:ln w="28575" cmpd="sng">
            <a:prstDash val="sysDash"/>
            <a:headEnd type="arrow"/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49" name="Rectangle 48"/>
          <p:cNvSpPr>
            <a:spLocks noChangeArrowheads="1"/>
          </p:cNvSpPr>
          <p:nvPr/>
        </p:nvSpPr>
        <p:spPr bwMode="auto">
          <a:xfrm>
            <a:off x="1524001" y="43934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50" name="Rectangle 49"/>
          <p:cNvSpPr>
            <a:spLocks noChangeArrowheads="1"/>
          </p:cNvSpPr>
          <p:nvPr/>
        </p:nvSpPr>
        <p:spPr bwMode="auto">
          <a:xfrm>
            <a:off x="1524001" y="501134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51" name="Rectangle 50"/>
          <p:cNvSpPr>
            <a:spLocks noChangeArrowheads="1"/>
          </p:cNvSpPr>
          <p:nvPr/>
        </p:nvSpPr>
        <p:spPr bwMode="auto">
          <a:xfrm>
            <a:off x="1524001" y="958334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52" name="Straight Connector 51"/>
          <p:cNvCxnSpPr/>
          <p:nvPr/>
        </p:nvCxnSpPr>
        <p:spPr>
          <a:xfrm>
            <a:off x="5524500" y="3098800"/>
            <a:ext cx="571500" cy="457200"/>
          </a:xfrm>
          <a:prstGeom prst="line">
            <a:avLst/>
          </a:prstGeom>
          <a:ln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3" name="Straight Connector 52"/>
          <p:cNvCxnSpPr/>
          <p:nvPr/>
        </p:nvCxnSpPr>
        <p:spPr>
          <a:xfrm flipH="1">
            <a:off x="4953000" y="3098800"/>
            <a:ext cx="571500" cy="228600"/>
          </a:xfrm>
          <a:prstGeom prst="line">
            <a:avLst/>
          </a:prstGeom>
          <a:ln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4" name="Straight Connector 53"/>
          <p:cNvCxnSpPr/>
          <p:nvPr/>
        </p:nvCxnSpPr>
        <p:spPr>
          <a:xfrm flipH="1">
            <a:off x="4724400" y="3327400"/>
            <a:ext cx="228600" cy="571500"/>
          </a:xfrm>
          <a:prstGeom prst="line">
            <a:avLst/>
          </a:prstGeom>
          <a:ln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5" name="Straight Connector 54"/>
          <p:cNvCxnSpPr/>
          <p:nvPr/>
        </p:nvCxnSpPr>
        <p:spPr>
          <a:xfrm>
            <a:off x="4724400" y="3898900"/>
            <a:ext cx="457200" cy="457200"/>
          </a:xfrm>
          <a:prstGeom prst="line">
            <a:avLst/>
          </a:prstGeom>
          <a:ln w="9525" cmpd="sng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/>
          <p:cNvCxnSpPr/>
          <p:nvPr/>
        </p:nvCxnSpPr>
        <p:spPr>
          <a:xfrm flipV="1">
            <a:off x="5181600" y="4241800"/>
            <a:ext cx="571500" cy="114300"/>
          </a:xfrm>
          <a:prstGeom prst="line">
            <a:avLst/>
          </a:prstGeom>
          <a:ln w="12700" cmpd="sng">
            <a:solidFill>
              <a:srgbClr val="000000"/>
            </a:solidFill>
          </a:ln>
          <a:effectLst>
            <a:outerShdw blurRad="69850" dir="16200000" sx="89000" sy="89000" algn="tl" rotWithShape="0">
              <a:srgbClr val="000000"/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/>
          <p:cNvCxnSpPr/>
          <p:nvPr/>
        </p:nvCxnSpPr>
        <p:spPr>
          <a:xfrm flipH="1">
            <a:off x="5753100" y="3556000"/>
            <a:ext cx="342900" cy="114300"/>
          </a:xfrm>
          <a:prstGeom prst="line">
            <a:avLst/>
          </a:prstGeom>
          <a:ln w="9525" cmpd="sng">
            <a:solidFill>
              <a:srgbClr val="000000"/>
            </a:solidFill>
          </a:ln>
          <a:effectLst>
            <a:outerShdw blurRad="111125" dist="25400" dir="5400000" rotWithShape="0">
              <a:srgbClr val="000000">
                <a:alpha val="88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/>
          <p:cNvCxnSpPr/>
          <p:nvPr/>
        </p:nvCxnSpPr>
        <p:spPr>
          <a:xfrm>
            <a:off x="5753100" y="3663950"/>
            <a:ext cx="0" cy="571500"/>
          </a:xfrm>
          <a:prstGeom prst="line">
            <a:avLst/>
          </a:prstGeom>
          <a:ln w="9525" cmpd="sng">
            <a:solidFill>
              <a:srgbClr val="000000"/>
            </a:solidFill>
          </a:ln>
          <a:effectLst>
            <a:outerShdw blurRad="136525" dir="5400000" sx="115000" sy="115000" rotWithShape="0">
              <a:srgbClr val="000000">
                <a:alpha val="88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/>
          <p:cNvCxnSpPr/>
          <p:nvPr/>
        </p:nvCxnSpPr>
        <p:spPr>
          <a:xfrm flipH="1">
            <a:off x="5181600" y="3092450"/>
            <a:ext cx="342900" cy="457200"/>
          </a:xfrm>
          <a:prstGeom prst="line">
            <a:avLst/>
          </a:prstGeom>
          <a:ln w="6350" cmpd="sng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0" name="Straight Connector 59"/>
          <p:cNvCxnSpPr/>
          <p:nvPr/>
        </p:nvCxnSpPr>
        <p:spPr>
          <a:xfrm>
            <a:off x="5181600" y="3556000"/>
            <a:ext cx="571500" cy="114300"/>
          </a:xfrm>
          <a:prstGeom prst="line">
            <a:avLst/>
          </a:prstGeom>
          <a:ln w="3175" cmpd="sng"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/>
          <p:cNvCxnSpPr/>
          <p:nvPr/>
        </p:nvCxnSpPr>
        <p:spPr>
          <a:xfrm flipH="1">
            <a:off x="4724400" y="3556000"/>
            <a:ext cx="457200" cy="342900"/>
          </a:xfrm>
          <a:prstGeom prst="line">
            <a:avLst/>
          </a:prstGeom>
          <a:ln w="3175" cmpd="sng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2" name="Straight Connector 61"/>
          <p:cNvCxnSpPr/>
          <p:nvPr/>
        </p:nvCxnSpPr>
        <p:spPr>
          <a:xfrm>
            <a:off x="4724400" y="3898900"/>
            <a:ext cx="571500" cy="228600"/>
          </a:xfrm>
          <a:prstGeom prst="line">
            <a:avLst/>
          </a:prstGeom>
          <a:ln w="9525" cmpd="sng">
            <a:solidFill>
              <a:schemeClr val="tx1"/>
            </a:solidFill>
          </a:ln>
          <a:effectLst>
            <a:outerShdw blurRad="165100" dist="25400" dir="5400000" rotWithShape="0">
              <a:srgbClr val="000000">
                <a:alpha val="91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/>
          <p:cNvCxnSpPr/>
          <p:nvPr/>
        </p:nvCxnSpPr>
        <p:spPr>
          <a:xfrm>
            <a:off x="5181600" y="3556000"/>
            <a:ext cx="114300" cy="571500"/>
          </a:xfrm>
          <a:prstGeom prst="line">
            <a:avLst/>
          </a:prstGeom>
          <a:ln w="3175" cmpd="sng"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/>
          <p:cNvCxnSpPr/>
          <p:nvPr/>
        </p:nvCxnSpPr>
        <p:spPr>
          <a:xfrm>
            <a:off x="5295900" y="4127500"/>
            <a:ext cx="457200" cy="114300"/>
          </a:xfrm>
          <a:prstGeom prst="line">
            <a:avLst/>
          </a:prstGeom>
          <a:ln w="12700" cmpd="sng">
            <a:solidFill>
              <a:srgbClr val="000000"/>
            </a:solidFill>
          </a:ln>
          <a:effectLst>
            <a:outerShdw blurRad="50800" dist="38100" dir="2700000" sx="89000" sy="89000" algn="tl" rotWithShape="0">
              <a:prstClr val="black">
                <a:alpha val="86000"/>
              </a:prst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5" name="Straight Arrow Connector 64"/>
          <p:cNvCxnSpPr/>
          <p:nvPr/>
        </p:nvCxnSpPr>
        <p:spPr>
          <a:xfrm flipV="1">
            <a:off x="4052748" y="2451735"/>
            <a:ext cx="582753" cy="2257248"/>
          </a:xfrm>
          <a:prstGeom prst="straightConnector1">
            <a:avLst/>
          </a:prstGeom>
          <a:ln w="28575" cmpd="sng">
            <a:prstDash val="sysDash"/>
            <a:headEnd type="arrow"/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66" name="TextBox 65"/>
          <p:cNvSpPr txBox="1"/>
          <p:nvPr/>
        </p:nvSpPr>
        <p:spPr>
          <a:xfrm>
            <a:off x="304799" y="260648"/>
            <a:ext cx="1136226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/>
              <a:t>Trans-disciplinary boundary-crossing brings in more voices</a:t>
            </a:r>
          </a:p>
        </p:txBody>
      </p:sp>
      <p:sp>
        <p:nvSpPr>
          <p:cNvPr id="68" name="Oval 67"/>
          <p:cNvSpPr/>
          <p:nvPr/>
        </p:nvSpPr>
        <p:spPr>
          <a:xfrm>
            <a:off x="3071664" y="5176091"/>
            <a:ext cx="228600" cy="228600"/>
          </a:xfrm>
          <a:prstGeom prst="ellipse">
            <a:avLst/>
          </a:prstGeom>
          <a:solidFill>
            <a:srgbClr val="FFC000"/>
          </a:solidFill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GB"/>
          </a:p>
        </p:txBody>
      </p:sp>
      <p:sp>
        <p:nvSpPr>
          <p:cNvPr id="69" name="Oval 68"/>
          <p:cNvSpPr/>
          <p:nvPr/>
        </p:nvSpPr>
        <p:spPr>
          <a:xfrm>
            <a:off x="3365679" y="1716405"/>
            <a:ext cx="228600" cy="228600"/>
          </a:xfrm>
          <a:prstGeom prst="ellipse">
            <a:avLst/>
          </a:prstGeom>
          <a:solidFill>
            <a:srgbClr val="FFC000"/>
          </a:solidFill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GB"/>
          </a:p>
        </p:txBody>
      </p:sp>
      <p:sp>
        <p:nvSpPr>
          <p:cNvPr id="70" name="Oval 69"/>
          <p:cNvSpPr/>
          <p:nvPr/>
        </p:nvSpPr>
        <p:spPr>
          <a:xfrm>
            <a:off x="6713084" y="1564005"/>
            <a:ext cx="228600" cy="228600"/>
          </a:xfrm>
          <a:prstGeom prst="ellipse">
            <a:avLst/>
          </a:prstGeom>
          <a:solidFill>
            <a:srgbClr val="FFC000"/>
          </a:solidFill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GB"/>
          </a:p>
        </p:txBody>
      </p:sp>
      <p:sp>
        <p:nvSpPr>
          <p:cNvPr id="71" name="Oval 70"/>
          <p:cNvSpPr/>
          <p:nvPr/>
        </p:nvSpPr>
        <p:spPr>
          <a:xfrm>
            <a:off x="6580762" y="5709285"/>
            <a:ext cx="228600" cy="228600"/>
          </a:xfrm>
          <a:prstGeom prst="ellipse">
            <a:avLst/>
          </a:prstGeom>
          <a:solidFill>
            <a:srgbClr val="FFC000"/>
          </a:solidFill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GB"/>
          </a:p>
        </p:txBody>
      </p:sp>
      <p:pic>
        <p:nvPicPr>
          <p:cNvPr id="73" name="Picture 72">
            <a:extLst>
              <a:ext uri="{FF2B5EF4-FFF2-40B4-BE49-F238E27FC236}">
                <a16:creationId xmlns:a16="http://schemas.microsoft.com/office/drawing/2014/main" id="{63B9D504-925B-4DA4-BC8B-C36ABFF8716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799" y="4919768"/>
            <a:ext cx="1554558" cy="1555243"/>
          </a:xfrm>
          <a:prstGeom prst="rect">
            <a:avLst/>
          </a:prstGeom>
        </p:spPr>
      </p:pic>
      <p:sp>
        <p:nvSpPr>
          <p:cNvPr id="74" name="TextBox 73">
            <a:extLst>
              <a:ext uri="{FF2B5EF4-FFF2-40B4-BE49-F238E27FC236}">
                <a16:creationId xmlns:a16="http://schemas.microsoft.com/office/drawing/2014/main" id="{9B7C322B-08FC-4E84-A9E5-69CE5C09A057}"/>
              </a:ext>
            </a:extLst>
          </p:cNvPr>
          <p:cNvSpPr txBox="1"/>
          <p:nvPr/>
        </p:nvSpPr>
        <p:spPr>
          <a:xfrm>
            <a:off x="8283128" y="2458664"/>
            <a:ext cx="331917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/>
              <a:t>This brings us to…</a:t>
            </a:r>
          </a:p>
        </p:txBody>
      </p:sp>
    </p:spTree>
    <p:extLst>
      <p:ext uri="{BB962C8B-B14F-4D97-AF65-F5344CB8AC3E}">
        <p14:creationId xmlns:p14="http://schemas.microsoft.com/office/powerpoint/2010/main" val="32667860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0">
              <a:schemeClr val="accent1">
                <a:lumMod val="45000"/>
                <a:lumOff val="55000"/>
              </a:schemeClr>
            </a:gs>
            <a:gs pos="63000">
              <a:srgbClr val="F1F4FA"/>
            </a:gs>
            <a:gs pos="0">
              <a:schemeClr val="accent1">
                <a:lumMod val="45000"/>
                <a:lumOff val="55000"/>
              </a:schemeClr>
            </a:gs>
            <a:gs pos="35000">
              <a:schemeClr val="accent1">
                <a:lumMod val="20000"/>
                <a:lumOff val="80000"/>
              </a:schemeClr>
            </a:gs>
            <a:gs pos="8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B86CD0-BCE8-4692-8437-552A89B752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>
                <a:solidFill>
                  <a:srgbClr val="C00000"/>
                </a:solidFill>
              </a:rPr>
              <a:t>School environment – the wider community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DABB42-3192-4D60-8DCD-BBDD538CA9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5001" y="1503668"/>
            <a:ext cx="11275931" cy="4351338"/>
          </a:xfrm>
        </p:spPr>
        <p:txBody>
          <a:bodyPr>
            <a:normAutofit/>
          </a:bodyPr>
          <a:lstStyle/>
          <a:p>
            <a:r>
              <a:rPr lang="en-GB" sz="3200" dirty="0"/>
              <a:t>Teachers don’t have time for all this! </a:t>
            </a:r>
            <a:br>
              <a:rPr lang="en-GB" sz="3200" dirty="0"/>
            </a:br>
            <a:r>
              <a:rPr lang="en-GB" sz="3200" dirty="0"/>
              <a:t>Others would love to help – both within and beyond the school…</a:t>
            </a:r>
          </a:p>
          <a:p>
            <a:pPr marL="0" indent="0">
              <a:buNone/>
            </a:pPr>
            <a:r>
              <a:rPr lang="en-GB" sz="3200" dirty="0"/>
              <a:t>…and they respond best to a clear lead,</a:t>
            </a:r>
          </a:p>
          <a:p>
            <a:pPr marL="0" indent="0">
              <a:buNone/>
            </a:pPr>
            <a:r>
              <a:rPr lang="en-GB" sz="3200" dirty="0"/>
              <a:t>		which takes us back to…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B38395D-12AB-4B35-8DE2-7096BD58A73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1" y="3589184"/>
            <a:ext cx="2902412" cy="2903691"/>
          </a:xfrm>
          <a:prstGeom prst="rect">
            <a:avLst/>
          </a:prstGeom>
        </p:spPr>
      </p:pic>
      <p:sp>
        <p:nvSpPr>
          <p:cNvPr id="5" name="Arrow: Curved Left 4">
            <a:extLst>
              <a:ext uri="{FF2B5EF4-FFF2-40B4-BE49-F238E27FC236}">
                <a16:creationId xmlns:a16="http://schemas.microsoft.com/office/drawing/2014/main" id="{3413AB6A-79F0-4C94-A570-ED8B1568A6D0}"/>
              </a:ext>
            </a:extLst>
          </p:cNvPr>
          <p:cNvSpPr/>
          <p:nvPr/>
        </p:nvSpPr>
        <p:spPr>
          <a:xfrm rot="3804266">
            <a:off x="2908253" y="3098475"/>
            <a:ext cx="1258757" cy="3814858"/>
          </a:xfrm>
          <a:prstGeom prst="curvedLeftArrow">
            <a:avLst>
              <a:gd name="adj1" fmla="val 23091"/>
              <a:gd name="adj2" fmla="val 50000"/>
              <a:gd name="adj3" fmla="val 25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A69DFB0-34D8-4DDB-B142-D10D979561E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3150" y="3245347"/>
            <a:ext cx="5428850" cy="3612653"/>
          </a:xfrm>
          <a:prstGeom prst="rect">
            <a:avLst/>
          </a:prstGeom>
          <a:effectLst>
            <a:softEdge rad="317500"/>
          </a:effectLst>
        </p:spPr>
      </p:pic>
    </p:spTree>
    <p:extLst>
      <p:ext uri="{BB962C8B-B14F-4D97-AF65-F5344CB8AC3E}">
        <p14:creationId xmlns:p14="http://schemas.microsoft.com/office/powerpoint/2010/main" val="271623872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0">
              <a:schemeClr val="accent1">
                <a:lumMod val="45000"/>
                <a:lumOff val="55000"/>
              </a:schemeClr>
            </a:gs>
            <a:gs pos="63000">
              <a:srgbClr val="F1F4FA"/>
            </a:gs>
            <a:gs pos="0">
              <a:schemeClr val="accent1">
                <a:lumMod val="45000"/>
                <a:lumOff val="55000"/>
              </a:schemeClr>
            </a:gs>
            <a:gs pos="35000">
              <a:schemeClr val="accent1">
                <a:lumMod val="20000"/>
                <a:lumOff val="80000"/>
              </a:schemeClr>
            </a:gs>
            <a:gs pos="8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B86CD0-BCE8-4692-8437-552A89B752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The question of vision – and purpose – is critical…</a:t>
            </a:r>
            <a:br>
              <a:rPr lang="en-GB" dirty="0"/>
            </a:br>
            <a:r>
              <a:rPr lang="en-GB" dirty="0"/>
              <a:t>…not just for an educational institution but for the ‘institution’ of education itself</a:t>
            </a:r>
          </a:p>
        </p:txBody>
      </p:sp>
      <p:pic>
        <p:nvPicPr>
          <p:cNvPr id="39" name="Picture 38">
            <a:extLst>
              <a:ext uri="{FF2B5EF4-FFF2-40B4-BE49-F238E27FC236}">
                <a16:creationId xmlns:a16="http://schemas.microsoft.com/office/drawing/2014/main" id="{400D186E-C608-4792-A596-DA759D3C601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0629" y="4405678"/>
            <a:ext cx="2346100" cy="2347134"/>
          </a:xfrm>
          <a:prstGeom prst="rect">
            <a:avLst/>
          </a:prstGeom>
        </p:spPr>
      </p:pic>
      <p:pic>
        <p:nvPicPr>
          <p:cNvPr id="40" name="Picture 39">
            <a:extLst>
              <a:ext uri="{FF2B5EF4-FFF2-40B4-BE49-F238E27FC236}">
                <a16:creationId xmlns:a16="http://schemas.microsoft.com/office/drawing/2014/main" id="{9D474BBA-5BB4-44F6-B8D9-F1A9A7E4303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0233" y="3324719"/>
            <a:ext cx="2346100" cy="2347134"/>
          </a:xfrm>
          <a:prstGeom prst="rect">
            <a:avLst/>
          </a:prstGeom>
        </p:spPr>
      </p:pic>
      <p:pic>
        <p:nvPicPr>
          <p:cNvPr id="41" name="Picture 40">
            <a:extLst>
              <a:ext uri="{FF2B5EF4-FFF2-40B4-BE49-F238E27FC236}">
                <a16:creationId xmlns:a16="http://schemas.microsoft.com/office/drawing/2014/main" id="{19BB40B5-A2BB-4A1F-8765-49A709A7217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2933" y="1185270"/>
            <a:ext cx="2346100" cy="2347134"/>
          </a:xfrm>
          <a:prstGeom prst="rect">
            <a:avLst/>
          </a:prstGeom>
        </p:spPr>
      </p:pic>
      <p:pic>
        <p:nvPicPr>
          <p:cNvPr id="42" name="Picture 41">
            <a:extLst>
              <a:ext uri="{FF2B5EF4-FFF2-40B4-BE49-F238E27FC236}">
                <a16:creationId xmlns:a16="http://schemas.microsoft.com/office/drawing/2014/main" id="{F948D417-5E0E-42FB-9E63-16EFEB3D691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5668" y="2358837"/>
            <a:ext cx="2346100" cy="2347134"/>
          </a:xfrm>
          <a:prstGeom prst="rect">
            <a:avLst/>
          </a:prstGeom>
        </p:spPr>
      </p:pic>
      <p:pic>
        <p:nvPicPr>
          <p:cNvPr id="43" name="Picture 42">
            <a:extLst>
              <a:ext uri="{FF2B5EF4-FFF2-40B4-BE49-F238E27FC236}">
                <a16:creationId xmlns:a16="http://schemas.microsoft.com/office/drawing/2014/main" id="{95226D71-3C7E-4ECD-A684-F7F76485445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8683" y="2875986"/>
            <a:ext cx="2346100" cy="2347134"/>
          </a:xfrm>
          <a:prstGeom prst="rect">
            <a:avLst/>
          </a:prstGeom>
        </p:spPr>
      </p:pic>
      <p:pic>
        <p:nvPicPr>
          <p:cNvPr id="44" name="Picture 43">
            <a:extLst>
              <a:ext uri="{FF2B5EF4-FFF2-40B4-BE49-F238E27FC236}">
                <a16:creationId xmlns:a16="http://schemas.microsoft.com/office/drawing/2014/main" id="{C4218845-F60F-4E3B-AA2A-09B08C9635D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8151" y="4552979"/>
            <a:ext cx="2346100" cy="2347134"/>
          </a:xfrm>
          <a:prstGeom prst="rect">
            <a:avLst/>
          </a:prstGeom>
        </p:spPr>
      </p:pic>
      <p:pic>
        <p:nvPicPr>
          <p:cNvPr id="45" name="Picture 44">
            <a:extLst>
              <a:ext uri="{FF2B5EF4-FFF2-40B4-BE49-F238E27FC236}">
                <a16:creationId xmlns:a16="http://schemas.microsoft.com/office/drawing/2014/main" id="{33A9B554-B5D2-443E-B915-B123B708BA2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2042" y="1336920"/>
            <a:ext cx="2346100" cy="2347134"/>
          </a:xfrm>
          <a:prstGeom prst="rect">
            <a:avLst/>
          </a:prstGeom>
        </p:spPr>
      </p:pic>
      <p:pic>
        <p:nvPicPr>
          <p:cNvPr id="47" name="Picture 46">
            <a:extLst>
              <a:ext uri="{FF2B5EF4-FFF2-40B4-BE49-F238E27FC236}">
                <a16:creationId xmlns:a16="http://schemas.microsoft.com/office/drawing/2014/main" id="{3BF87500-3A4B-4229-AA17-8A4DD2DAD85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1488" y="2374183"/>
            <a:ext cx="2346100" cy="2347134"/>
          </a:xfrm>
          <a:prstGeom prst="rect">
            <a:avLst/>
          </a:prstGeom>
        </p:spPr>
      </p:pic>
      <p:pic>
        <p:nvPicPr>
          <p:cNvPr id="48" name="Picture 47">
            <a:extLst>
              <a:ext uri="{FF2B5EF4-FFF2-40B4-BE49-F238E27FC236}">
                <a16:creationId xmlns:a16="http://schemas.microsoft.com/office/drawing/2014/main" id="{9E537457-9CF3-4C14-B80E-767B5543E99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751" y="1451824"/>
            <a:ext cx="2346100" cy="2347134"/>
          </a:xfrm>
          <a:prstGeom prst="rect">
            <a:avLst/>
          </a:prstGeom>
        </p:spPr>
      </p:pic>
      <p:pic>
        <p:nvPicPr>
          <p:cNvPr id="50" name="Picture 49">
            <a:extLst>
              <a:ext uri="{FF2B5EF4-FFF2-40B4-BE49-F238E27FC236}">
                <a16:creationId xmlns:a16="http://schemas.microsoft.com/office/drawing/2014/main" id="{D13A1459-DED5-4DAB-A86D-8F1135BEA5A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2350" y="2915148"/>
            <a:ext cx="2346100" cy="2347134"/>
          </a:xfrm>
          <a:prstGeom prst="rect">
            <a:avLst/>
          </a:prstGeom>
        </p:spPr>
      </p:pic>
      <p:pic>
        <p:nvPicPr>
          <p:cNvPr id="52" name="Picture 51">
            <a:extLst>
              <a:ext uri="{FF2B5EF4-FFF2-40B4-BE49-F238E27FC236}">
                <a16:creationId xmlns:a16="http://schemas.microsoft.com/office/drawing/2014/main" id="{3D089E39-379F-44EC-88C2-C41B5D4E7DE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9002" y="4689753"/>
            <a:ext cx="2346100" cy="2347134"/>
          </a:xfrm>
          <a:prstGeom prst="rect">
            <a:avLst/>
          </a:prstGeom>
        </p:spPr>
      </p:pic>
      <p:pic>
        <p:nvPicPr>
          <p:cNvPr id="53" name="Picture 52">
            <a:extLst>
              <a:ext uri="{FF2B5EF4-FFF2-40B4-BE49-F238E27FC236}">
                <a16:creationId xmlns:a16="http://schemas.microsoft.com/office/drawing/2014/main" id="{68A48DF0-A563-4452-A4C8-293D808F416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82660" y="613309"/>
            <a:ext cx="2346100" cy="2347134"/>
          </a:xfrm>
          <a:prstGeom prst="rect">
            <a:avLst/>
          </a:prstGeom>
        </p:spPr>
      </p:pic>
      <p:pic>
        <p:nvPicPr>
          <p:cNvPr id="54" name="Picture 53">
            <a:extLst>
              <a:ext uri="{FF2B5EF4-FFF2-40B4-BE49-F238E27FC236}">
                <a16:creationId xmlns:a16="http://schemas.microsoft.com/office/drawing/2014/main" id="{57DF9874-FF48-4D80-94F1-756F01FF011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13602" y="4038908"/>
            <a:ext cx="2346100" cy="2347134"/>
          </a:xfrm>
          <a:prstGeom prst="rect">
            <a:avLst/>
          </a:prstGeom>
        </p:spPr>
      </p:pic>
      <p:pic>
        <p:nvPicPr>
          <p:cNvPr id="56" name="Picture 55">
            <a:extLst>
              <a:ext uri="{FF2B5EF4-FFF2-40B4-BE49-F238E27FC236}">
                <a16:creationId xmlns:a16="http://schemas.microsoft.com/office/drawing/2014/main" id="{AF67AB85-ACDC-4D0B-A05C-6096E93C0B8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3443" y="2476910"/>
            <a:ext cx="2346100" cy="2347134"/>
          </a:xfrm>
          <a:prstGeom prst="rect">
            <a:avLst/>
          </a:prstGeom>
        </p:spPr>
      </p:pic>
      <p:pic>
        <p:nvPicPr>
          <p:cNvPr id="57" name="Picture 56">
            <a:extLst>
              <a:ext uri="{FF2B5EF4-FFF2-40B4-BE49-F238E27FC236}">
                <a16:creationId xmlns:a16="http://schemas.microsoft.com/office/drawing/2014/main" id="{B9CA3018-3AF0-4CAC-A98A-5D23E20142F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67949" y="5097208"/>
            <a:ext cx="2346100" cy="2347134"/>
          </a:xfrm>
          <a:prstGeom prst="rect">
            <a:avLst/>
          </a:prstGeom>
        </p:spPr>
      </p:pic>
      <p:pic>
        <p:nvPicPr>
          <p:cNvPr id="59" name="Picture 58">
            <a:extLst>
              <a:ext uri="{FF2B5EF4-FFF2-40B4-BE49-F238E27FC236}">
                <a16:creationId xmlns:a16="http://schemas.microsoft.com/office/drawing/2014/main" id="{3B3C3FD3-BAC0-4BFE-B764-9E110587CB7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9188" y="2910158"/>
            <a:ext cx="2346100" cy="2347134"/>
          </a:xfrm>
          <a:prstGeom prst="rect">
            <a:avLst/>
          </a:prstGeom>
        </p:spPr>
      </p:pic>
      <p:pic>
        <p:nvPicPr>
          <p:cNvPr id="60" name="Picture 59">
            <a:extLst>
              <a:ext uri="{FF2B5EF4-FFF2-40B4-BE49-F238E27FC236}">
                <a16:creationId xmlns:a16="http://schemas.microsoft.com/office/drawing/2014/main" id="{05F05FF1-CC86-468F-9F7B-46E71142B99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7337" y="1605193"/>
            <a:ext cx="2346100" cy="2347134"/>
          </a:xfrm>
          <a:prstGeom prst="rect">
            <a:avLst/>
          </a:prstGeom>
        </p:spPr>
      </p:pic>
      <p:pic>
        <p:nvPicPr>
          <p:cNvPr id="61" name="Picture 60">
            <a:extLst>
              <a:ext uri="{FF2B5EF4-FFF2-40B4-BE49-F238E27FC236}">
                <a16:creationId xmlns:a16="http://schemas.microsoft.com/office/drawing/2014/main" id="{2B62DC7D-4589-47DD-837F-BFF8B484006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8209" y="4200553"/>
            <a:ext cx="2346100" cy="2347134"/>
          </a:xfrm>
          <a:prstGeom prst="rect">
            <a:avLst/>
          </a:prstGeom>
        </p:spPr>
      </p:pic>
      <p:pic>
        <p:nvPicPr>
          <p:cNvPr id="62" name="Picture 61">
            <a:extLst>
              <a:ext uri="{FF2B5EF4-FFF2-40B4-BE49-F238E27FC236}">
                <a16:creationId xmlns:a16="http://schemas.microsoft.com/office/drawing/2014/main" id="{641F614F-1074-4544-802D-99BD556D354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6847" y="4705971"/>
            <a:ext cx="2346100" cy="2347134"/>
          </a:xfrm>
          <a:prstGeom prst="rect">
            <a:avLst/>
          </a:prstGeom>
        </p:spPr>
      </p:pic>
      <p:pic>
        <p:nvPicPr>
          <p:cNvPr id="63" name="Picture 62">
            <a:extLst>
              <a:ext uri="{FF2B5EF4-FFF2-40B4-BE49-F238E27FC236}">
                <a16:creationId xmlns:a16="http://schemas.microsoft.com/office/drawing/2014/main" id="{CD3F30B2-AACA-4785-8555-F2F4DFDA8ED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2923" y="1019747"/>
            <a:ext cx="2346100" cy="2347134"/>
          </a:xfrm>
          <a:prstGeom prst="rect">
            <a:avLst/>
          </a:prstGeom>
        </p:spPr>
      </p:pic>
      <p:pic>
        <p:nvPicPr>
          <p:cNvPr id="64" name="Picture 63">
            <a:extLst>
              <a:ext uri="{FF2B5EF4-FFF2-40B4-BE49-F238E27FC236}">
                <a16:creationId xmlns:a16="http://schemas.microsoft.com/office/drawing/2014/main" id="{74369632-6CA0-4D30-A876-AE9812FDDEC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561" y="3798414"/>
            <a:ext cx="2346100" cy="2347134"/>
          </a:xfrm>
          <a:prstGeom prst="rect">
            <a:avLst/>
          </a:prstGeom>
        </p:spPr>
      </p:pic>
      <p:pic>
        <p:nvPicPr>
          <p:cNvPr id="65" name="Picture 64">
            <a:extLst>
              <a:ext uri="{FF2B5EF4-FFF2-40B4-BE49-F238E27FC236}">
                <a16:creationId xmlns:a16="http://schemas.microsoft.com/office/drawing/2014/main" id="{26DF99EE-E6ED-46A2-A303-2D0E6B9E2CB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9456" y="86486"/>
            <a:ext cx="2346100" cy="2347134"/>
          </a:xfrm>
          <a:prstGeom prst="rect">
            <a:avLst/>
          </a:prstGeom>
        </p:spPr>
      </p:pic>
      <p:pic>
        <p:nvPicPr>
          <p:cNvPr id="66" name="Picture 65">
            <a:extLst>
              <a:ext uri="{FF2B5EF4-FFF2-40B4-BE49-F238E27FC236}">
                <a16:creationId xmlns:a16="http://schemas.microsoft.com/office/drawing/2014/main" id="{265DB85F-FEFC-4B47-9C54-0A79E980E82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58894" y="2185952"/>
            <a:ext cx="2346100" cy="2347134"/>
          </a:xfrm>
          <a:prstGeom prst="rect">
            <a:avLst/>
          </a:prstGeom>
        </p:spPr>
      </p:pic>
      <p:pic>
        <p:nvPicPr>
          <p:cNvPr id="67" name="Picture 66">
            <a:extLst>
              <a:ext uri="{FF2B5EF4-FFF2-40B4-BE49-F238E27FC236}">
                <a16:creationId xmlns:a16="http://schemas.microsoft.com/office/drawing/2014/main" id="{6DF8FB2B-495B-4B15-997A-E715A61DC32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7366" y="5248605"/>
            <a:ext cx="2346100" cy="2347134"/>
          </a:xfrm>
          <a:prstGeom prst="rect">
            <a:avLst/>
          </a:prstGeom>
        </p:spPr>
      </p:pic>
      <p:pic>
        <p:nvPicPr>
          <p:cNvPr id="68" name="Picture 67">
            <a:extLst>
              <a:ext uri="{FF2B5EF4-FFF2-40B4-BE49-F238E27FC236}">
                <a16:creationId xmlns:a16="http://schemas.microsoft.com/office/drawing/2014/main" id="{AB7BBE20-CDFA-4633-BC9F-36A793399F3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684" y="-371946"/>
            <a:ext cx="2346100" cy="2347134"/>
          </a:xfrm>
          <a:prstGeom prst="rect">
            <a:avLst/>
          </a:prstGeom>
        </p:spPr>
      </p:pic>
      <p:pic>
        <p:nvPicPr>
          <p:cNvPr id="69" name="Picture 68">
            <a:extLst>
              <a:ext uri="{FF2B5EF4-FFF2-40B4-BE49-F238E27FC236}">
                <a16:creationId xmlns:a16="http://schemas.microsoft.com/office/drawing/2014/main" id="{B995BA84-4B1F-43B7-9513-CFD9D1256BA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6513" y="-320242"/>
            <a:ext cx="2346100" cy="2347134"/>
          </a:xfrm>
          <a:prstGeom prst="rect">
            <a:avLst/>
          </a:prstGeom>
        </p:spPr>
      </p:pic>
      <p:pic>
        <p:nvPicPr>
          <p:cNvPr id="70" name="Picture 69">
            <a:extLst>
              <a:ext uri="{FF2B5EF4-FFF2-40B4-BE49-F238E27FC236}">
                <a16:creationId xmlns:a16="http://schemas.microsoft.com/office/drawing/2014/main" id="{8AF149DA-076D-45ED-8253-A873E417E31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7622" y="-251237"/>
            <a:ext cx="2346100" cy="2347134"/>
          </a:xfrm>
          <a:prstGeom prst="rect">
            <a:avLst/>
          </a:prstGeom>
        </p:spPr>
      </p:pic>
      <p:sp>
        <p:nvSpPr>
          <p:cNvPr id="71" name="Rectangle 70">
            <a:extLst>
              <a:ext uri="{FF2B5EF4-FFF2-40B4-BE49-F238E27FC236}">
                <a16:creationId xmlns:a16="http://schemas.microsoft.com/office/drawing/2014/main" id="{DBB6C4D9-6051-493F-8A45-5E7041D4561D}"/>
              </a:ext>
            </a:extLst>
          </p:cNvPr>
          <p:cNvSpPr/>
          <p:nvPr/>
        </p:nvSpPr>
        <p:spPr>
          <a:xfrm>
            <a:off x="838200" y="3105835"/>
            <a:ext cx="10515600" cy="1938992"/>
          </a:xfrm>
          <a:prstGeom prst="rect">
            <a:avLst/>
          </a:prstGeom>
          <a:solidFill>
            <a:srgbClr val="FFFFFF">
              <a:alpha val="89020"/>
            </a:srgbClr>
          </a:solidFill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GB" sz="4000" dirty="0"/>
              <a:t>Shifting the </a:t>
            </a:r>
            <a:r>
              <a:rPr lang="en-GB" sz="4000" b="1" dirty="0">
                <a:solidFill>
                  <a:srgbClr val="FF0000"/>
                </a:solidFill>
              </a:rPr>
              <a:t>purpose of education </a:t>
            </a:r>
            <a:r>
              <a:rPr lang="en-GB" sz="4000" dirty="0"/>
              <a:t>is the hardest thing to achieve yet perhaps the most impactful change we can make to the system.</a:t>
            </a:r>
          </a:p>
        </p:txBody>
      </p:sp>
    </p:spTree>
    <p:extLst>
      <p:ext uri="{BB962C8B-B14F-4D97-AF65-F5344CB8AC3E}">
        <p14:creationId xmlns:p14="http://schemas.microsoft.com/office/powerpoint/2010/main" val="54037543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1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100000">
              <a:schemeClr val="accent1">
                <a:lumMod val="40000"/>
                <a:lumOff val="60000"/>
              </a:schemeClr>
            </a:gs>
            <a:gs pos="4000">
              <a:schemeClr val="bg1"/>
            </a:gs>
            <a:gs pos="89000">
              <a:schemeClr val="bg1"/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nl-04.jpg (3308×3930)">
            <a:extLst>
              <a:ext uri="{FF2B5EF4-FFF2-40B4-BE49-F238E27FC236}">
                <a16:creationId xmlns:a16="http://schemas.microsoft.com/office/drawing/2014/main" id="{A6D2E1A3-944A-471E-86AA-57759C28B0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8094" y="508715"/>
            <a:ext cx="4915812" cy="58405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005B37E5-2300-476A-B86C-30B8F38F5006}"/>
              </a:ext>
            </a:extLst>
          </p:cNvPr>
          <p:cNvSpPr/>
          <p:nvPr/>
        </p:nvSpPr>
        <p:spPr>
          <a:xfrm>
            <a:off x="3471887" y="492617"/>
            <a:ext cx="2421228" cy="4121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8AA78FA9-D5F7-424B-8861-AC09CCC4E6ED}"/>
              </a:ext>
            </a:extLst>
          </p:cNvPr>
          <p:cNvSpPr/>
          <p:nvPr/>
        </p:nvSpPr>
        <p:spPr>
          <a:xfrm>
            <a:off x="5054256" y="3338787"/>
            <a:ext cx="2421228" cy="412124"/>
          </a:xfrm>
          <a:prstGeom prst="rect">
            <a:avLst/>
          </a:prstGeom>
          <a:solidFill>
            <a:srgbClr val="A2C9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0622049-D14D-4652-BB38-377F204F65B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0800" y="3122015"/>
            <a:ext cx="845296" cy="845668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765D51BC-2402-4A26-A708-DEA0FCF705E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3416" y="3544849"/>
            <a:ext cx="845296" cy="845668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9F89BC82-15F4-43D5-86E3-E2F470A73EB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5146" y="1961899"/>
            <a:ext cx="845296" cy="845668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1ADDAC64-11E2-430D-9CBC-F90BAFDF11E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1021001"/>
            <a:ext cx="902353" cy="90275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65E48619-6FC7-4A3C-812D-0AD83C9724F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2271" y="3983781"/>
            <a:ext cx="845296" cy="845668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462641D8-199B-4268-9070-9938A10DFB0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6371" y="4829449"/>
            <a:ext cx="845296" cy="845668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5C5FFB47-3C56-444F-B162-CB9FF1EAF2C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6430" y="2597639"/>
            <a:ext cx="845296" cy="845668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A04C7DC9-A234-43CE-88E1-30ADC16E8F2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3053" y="3257898"/>
            <a:ext cx="845296" cy="845668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C992F45F-3505-455B-BA95-08F138D3CE7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7914" y="626708"/>
            <a:ext cx="845296" cy="845668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142FB333-D38B-4CC5-B574-5989E4C9747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1887" y="4646015"/>
            <a:ext cx="845296" cy="845668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587CEB84-7CF7-485C-B308-B59F9519AC3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7094" y="2374178"/>
            <a:ext cx="845296" cy="845668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9D1C4D74-C876-4AF2-AF69-E7BE2974DAA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7401" y="3967683"/>
            <a:ext cx="845296" cy="845668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F2FF8B74-B766-4315-94B4-2CED48EF0A6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2836" y="1644513"/>
            <a:ext cx="845296" cy="845668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3CD54ED0-D184-4CCF-8D33-FBA05A725C4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7444" y="1375481"/>
            <a:ext cx="845296" cy="8456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6321925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100000">
              <a:schemeClr val="accent1">
                <a:lumMod val="40000"/>
                <a:lumOff val="60000"/>
              </a:schemeClr>
            </a:gs>
            <a:gs pos="4000">
              <a:schemeClr val="bg1"/>
            </a:gs>
            <a:gs pos="89000">
              <a:schemeClr val="bg1"/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nl-04.jpg (3308×3930)">
            <a:extLst>
              <a:ext uri="{FF2B5EF4-FFF2-40B4-BE49-F238E27FC236}">
                <a16:creationId xmlns:a16="http://schemas.microsoft.com/office/drawing/2014/main" id="{A6D2E1A3-944A-471E-86AA-57759C28B0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8094" y="508715"/>
            <a:ext cx="4915812" cy="58405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005B37E5-2300-476A-B86C-30B8F38F5006}"/>
              </a:ext>
            </a:extLst>
          </p:cNvPr>
          <p:cNvSpPr/>
          <p:nvPr/>
        </p:nvSpPr>
        <p:spPr>
          <a:xfrm>
            <a:off x="3471887" y="492617"/>
            <a:ext cx="2421228" cy="4121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8AA78FA9-D5F7-424B-8861-AC09CCC4E6ED}"/>
              </a:ext>
            </a:extLst>
          </p:cNvPr>
          <p:cNvSpPr/>
          <p:nvPr/>
        </p:nvSpPr>
        <p:spPr>
          <a:xfrm>
            <a:off x="5054256" y="3338787"/>
            <a:ext cx="2421228" cy="412124"/>
          </a:xfrm>
          <a:prstGeom prst="rect">
            <a:avLst/>
          </a:prstGeom>
          <a:solidFill>
            <a:srgbClr val="A2C9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0622049-D14D-4652-BB38-377F204F65B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2278" y="4050328"/>
            <a:ext cx="845296" cy="845668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765D51BC-2402-4A26-A708-DEA0FCF705E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3416" y="3544849"/>
            <a:ext cx="845296" cy="845668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9F89BC82-15F4-43D5-86E3-E2F470A73EB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5146" y="1961899"/>
            <a:ext cx="845296" cy="845668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1ADDAC64-11E2-430D-9CBC-F90BAFDF11E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1021001"/>
            <a:ext cx="902353" cy="90275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65E48619-6FC7-4A3C-812D-0AD83C9724F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2271" y="3983781"/>
            <a:ext cx="845296" cy="845668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462641D8-199B-4268-9070-9938A10DFB0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6371" y="4829449"/>
            <a:ext cx="845296" cy="845668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5C5FFB47-3C56-444F-B162-CB9FF1EAF2C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6430" y="2597639"/>
            <a:ext cx="845296" cy="845668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A04C7DC9-A234-43CE-88E1-30ADC16E8F2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3053" y="3257898"/>
            <a:ext cx="845296" cy="845668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C992F45F-3505-455B-BA95-08F138D3CE7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7914" y="626708"/>
            <a:ext cx="845296" cy="845668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95B4F678-65AA-4FC7-B827-EE2FDC340F0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8610" y="1472376"/>
            <a:ext cx="845296" cy="845668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142FB333-D38B-4CC5-B574-5989E4C9747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1887" y="4646015"/>
            <a:ext cx="845296" cy="845668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165A00DC-D9BE-4266-8ADB-207E80FCD22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6401" y="1375044"/>
            <a:ext cx="845296" cy="845668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587CEB84-7CF7-485C-B308-B59F9519AC3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7094" y="2374178"/>
            <a:ext cx="845296" cy="845668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9D1C4D74-C876-4AF2-AF69-E7BE2974DAA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7401" y="3967683"/>
            <a:ext cx="845296" cy="845668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EC8EB836-C528-4203-AB0D-3F9105C3982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4538" y="3257898"/>
            <a:ext cx="845296" cy="845668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B721EEFE-9224-4BD2-9A20-FF246695289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5372" y="1986342"/>
            <a:ext cx="845296" cy="845668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A9488087-34B4-433F-8460-6A6F4531D21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1224" y="2412230"/>
            <a:ext cx="845296" cy="845668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1E68F31E-36EA-4B86-9AFA-46F207A24FD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1766" y="2597639"/>
            <a:ext cx="845296" cy="845668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F77D72D1-3663-4330-B62C-43564890FE5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3448" y="4292686"/>
            <a:ext cx="845296" cy="845668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9CAFBD4B-78EC-492E-9EB0-D19C6196D7A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4685" y="4613243"/>
            <a:ext cx="1045463" cy="1045923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E12D1AC1-FB36-4502-9BD0-0398FF4613B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5725" y="4223181"/>
            <a:ext cx="845296" cy="845668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C7C03A00-A541-4BEB-B693-6849895475E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7126" y="1615265"/>
            <a:ext cx="845296" cy="845249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59D954A0-E509-4437-B9CD-F27E42B99BC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1029" y="3206413"/>
            <a:ext cx="845296" cy="845668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2F78A20D-FF9D-4248-A1A8-8FE161EEC7D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1325" y="2867242"/>
            <a:ext cx="845296" cy="845668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696CA312-1AAF-4505-9718-30DA38D8233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9972" y="3560947"/>
            <a:ext cx="845296" cy="845668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AA37E0E5-746E-459A-BA63-0A74919A049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9610" y="4239279"/>
            <a:ext cx="845296" cy="845668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id="{8B063F46-3CD5-4BE1-B641-086ACDB0D88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6841" y="3986571"/>
            <a:ext cx="845296" cy="845668"/>
          </a:xfrm>
          <a:prstGeom prst="rect">
            <a:avLst/>
          </a:prstGeom>
        </p:spPr>
      </p:pic>
      <p:pic>
        <p:nvPicPr>
          <p:cNvPr id="40" name="Picture 39">
            <a:extLst>
              <a:ext uri="{FF2B5EF4-FFF2-40B4-BE49-F238E27FC236}">
                <a16:creationId xmlns:a16="http://schemas.microsoft.com/office/drawing/2014/main" id="{A79B30B7-F35F-4EA9-8EC4-5C73E5CB411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7974" y="2627226"/>
            <a:ext cx="845296" cy="845668"/>
          </a:xfrm>
          <a:prstGeom prst="rect">
            <a:avLst/>
          </a:prstGeom>
        </p:spPr>
      </p:pic>
      <p:pic>
        <p:nvPicPr>
          <p:cNvPr id="41" name="Picture 40">
            <a:extLst>
              <a:ext uri="{FF2B5EF4-FFF2-40B4-BE49-F238E27FC236}">
                <a16:creationId xmlns:a16="http://schemas.microsoft.com/office/drawing/2014/main" id="{E306D7E8-8C7A-4DC7-9B1B-AC8EE7CF0F7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3238" y="716550"/>
            <a:ext cx="845296" cy="845668"/>
          </a:xfrm>
          <a:prstGeom prst="rect">
            <a:avLst/>
          </a:prstGeom>
        </p:spPr>
      </p:pic>
      <p:pic>
        <p:nvPicPr>
          <p:cNvPr id="42" name="Picture 41">
            <a:extLst>
              <a:ext uri="{FF2B5EF4-FFF2-40B4-BE49-F238E27FC236}">
                <a16:creationId xmlns:a16="http://schemas.microsoft.com/office/drawing/2014/main" id="{3B860974-B54C-4A1D-8E13-7429C032E11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8074" y="4776693"/>
            <a:ext cx="845296" cy="845668"/>
          </a:xfrm>
          <a:prstGeom prst="rect">
            <a:avLst/>
          </a:prstGeom>
        </p:spPr>
      </p:pic>
      <p:pic>
        <p:nvPicPr>
          <p:cNvPr id="43" name="Picture 42">
            <a:extLst>
              <a:ext uri="{FF2B5EF4-FFF2-40B4-BE49-F238E27FC236}">
                <a16:creationId xmlns:a16="http://schemas.microsoft.com/office/drawing/2014/main" id="{1C1426BE-5021-4B2A-B1F0-29DEC57AA8F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4817" y="980641"/>
            <a:ext cx="845296" cy="845668"/>
          </a:xfrm>
          <a:prstGeom prst="rect">
            <a:avLst/>
          </a:prstGeom>
        </p:spPr>
      </p:pic>
      <p:pic>
        <p:nvPicPr>
          <p:cNvPr id="44" name="Picture 43">
            <a:extLst>
              <a:ext uri="{FF2B5EF4-FFF2-40B4-BE49-F238E27FC236}">
                <a16:creationId xmlns:a16="http://schemas.microsoft.com/office/drawing/2014/main" id="{72CFD250-E2D3-4EF7-A71B-81CF4D285B6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6494" y="1125773"/>
            <a:ext cx="845296" cy="845668"/>
          </a:xfrm>
          <a:prstGeom prst="rect">
            <a:avLst/>
          </a:prstGeom>
        </p:spPr>
      </p:pic>
      <p:pic>
        <p:nvPicPr>
          <p:cNvPr id="45" name="Picture 44">
            <a:extLst>
              <a:ext uri="{FF2B5EF4-FFF2-40B4-BE49-F238E27FC236}">
                <a16:creationId xmlns:a16="http://schemas.microsoft.com/office/drawing/2014/main" id="{6B3B2DB3-53D7-4CD5-B72B-9F9A6FF58C6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7794" y="700250"/>
            <a:ext cx="845296" cy="845668"/>
          </a:xfrm>
          <a:prstGeom prst="rect">
            <a:avLst/>
          </a:prstGeom>
        </p:spPr>
      </p:pic>
      <p:pic>
        <p:nvPicPr>
          <p:cNvPr id="46" name="Picture 45">
            <a:extLst>
              <a:ext uri="{FF2B5EF4-FFF2-40B4-BE49-F238E27FC236}">
                <a16:creationId xmlns:a16="http://schemas.microsoft.com/office/drawing/2014/main" id="{548CB140-9975-4FA1-BB14-5523CB152C3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0590" y="394135"/>
            <a:ext cx="845296" cy="845668"/>
          </a:xfrm>
          <a:prstGeom prst="rect">
            <a:avLst/>
          </a:prstGeom>
        </p:spPr>
      </p:pic>
      <p:pic>
        <p:nvPicPr>
          <p:cNvPr id="47" name="Picture 46">
            <a:extLst>
              <a:ext uri="{FF2B5EF4-FFF2-40B4-BE49-F238E27FC236}">
                <a16:creationId xmlns:a16="http://schemas.microsoft.com/office/drawing/2014/main" id="{715807D3-ED04-4E66-A378-6D281042D07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3180" y="158816"/>
            <a:ext cx="845296" cy="845668"/>
          </a:xfrm>
          <a:prstGeom prst="rect">
            <a:avLst/>
          </a:prstGeom>
        </p:spPr>
      </p:pic>
      <p:pic>
        <p:nvPicPr>
          <p:cNvPr id="48" name="Picture 47">
            <a:extLst>
              <a:ext uri="{FF2B5EF4-FFF2-40B4-BE49-F238E27FC236}">
                <a16:creationId xmlns:a16="http://schemas.microsoft.com/office/drawing/2014/main" id="{C866F515-3E29-49F2-A84D-0C63091931A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5805" y="5240336"/>
            <a:ext cx="845296" cy="845668"/>
          </a:xfrm>
          <a:prstGeom prst="rect">
            <a:avLst/>
          </a:prstGeom>
        </p:spPr>
      </p:pic>
      <p:pic>
        <p:nvPicPr>
          <p:cNvPr id="49" name="Picture 48">
            <a:extLst>
              <a:ext uri="{FF2B5EF4-FFF2-40B4-BE49-F238E27FC236}">
                <a16:creationId xmlns:a16="http://schemas.microsoft.com/office/drawing/2014/main" id="{7EF1E254-CD9B-4E99-800B-2AF1725F9FA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0800" y="5865794"/>
            <a:ext cx="845296" cy="845668"/>
          </a:xfrm>
          <a:prstGeom prst="rect">
            <a:avLst/>
          </a:prstGeom>
        </p:spPr>
      </p:pic>
      <p:pic>
        <p:nvPicPr>
          <p:cNvPr id="50" name="Picture 49">
            <a:extLst>
              <a:ext uri="{FF2B5EF4-FFF2-40B4-BE49-F238E27FC236}">
                <a16:creationId xmlns:a16="http://schemas.microsoft.com/office/drawing/2014/main" id="{A40A0F47-F0B2-4F7E-A4B8-1236490565B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5600" y="3426815"/>
            <a:ext cx="845296" cy="845668"/>
          </a:xfrm>
          <a:prstGeom prst="rect">
            <a:avLst/>
          </a:prstGeom>
        </p:spPr>
      </p:pic>
      <p:pic>
        <p:nvPicPr>
          <p:cNvPr id="51" name="Picture 50">
            <a:extLst>
              <a:ext uri="{FF2B5EF4-FFF2-40B4-BE49-F238E27FC236}">
                <a16:creationId xmlns:a16="http://schemas.microsoft.com/office/drawing/2014/main" id="{3DB37BF8-431B-4E9B-A8A9-7BF955601B7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3200" y="3274415"/>
            <a:ext cx="845296" cy="845668"/>
          </a:xfrm>
          <a:prstGeom prst="rect">
            <a:avLst/>
          </a:prstGeom>
        </p:spPr>
      </p:pic>
      <p:pic>
        <p:nvPicPr>
          <p:cNvPr id="52" name="Picture 51">
            <a:extLst>
              <a:ext uri="{FF2B5EF4-FFF2-40B4-BE49-F238E27FC236}">
                <a16:creationId xmlns:a16="http://schemas.microsoft.com/office/drawing/2014/main" id="{966039F4-D8A6-4024-8590-2D1BC98CF3B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127" y="2885040"/>
            <a:ext cx="845296" cy="845668"/>
          </a:xfrm>
          <a:prstGeom prst="rect">
            <a:avLst/>
          </a:prstGeom>
        </p:spPr>
      </p:pic>
      <p:pic>
        <p:nvPicPr>
          <p:cNvPr id="53" name="Picture 52">
            <a:extLst>
              <a:ext uri="{FF2B5EF4-FFF2-40B4-BE49-F238E27FC236}">
                <a16:creationId xmlns:a16="http://schemas.microsoft.com/office/drawing/2014/main" id="{D264FAF9-66BA-44F2-9995-2A9FA32A7E6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1780" y="2881193"/>
            <a:ext cx="875031" cy="875416"/>
          </a:xfrm>
          <a:prstGeom prst="rect">
            <a:avLst/>
          </a:prstGeom>
        </p:spPr>
      </p:pic>
      <p:pic>
        <p:nvPicPr>
          <p:cNvPr id="54" name="Picture 53">
            <a:extLst>
              <a:ext uri="{FF2B5EF4-FFF2-40B4-BE49-F238E27FC236}">
                <a16:creationId xmlns:a16="http://schemas.microsoft.com/office/drawing/2014/main" id="{1F65F694-E27C-48A1-AF90-020BB78184A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4537" y="3477806"/>
            <a:ext cx="845296" cy="845668"/>
          </a:xfrm>
          <a:prstGeom prst="rect">
            <a:avLst/>
          </a:prstGeom>
        </p:spPr>
      </p:pic>
      <p:pic>
        <p:nvPicPr>
          <p:cNvPr id="55" name="Picture 54">
            <a:extLst>
              <a:ext uri="{FF2B5EF4-FFF2-40B4-BE49-F238E27FC236}">
                <a16:creationId xmlns:a16="http://schemas.microsoft.com/office/drawing/2014/main" id="{D99D303E-534D-4A8E-89F6-DA15EFD591E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4315" y="1817425"/>
            <a:ext cx="845296" cy="845668"/>
          </a:xfrm>
          <a:prstGeom prst="rect">
            <a:avLst/>
          </a:prstGeom>
        </p:spPr>
      </p:pic>
      <p:pic>
        <p:nvPicPr>
          <p:cNvPr id="56" name="Picture 55">
            <a:extLst>
              <a:ext uri="{FF2B5EF4-FFF2-40B4-BE49-F238E27FC236}">
                <a16:creationId xmlns:a16="http://schemas.microsoft.com/office/drawing/2014/main" id="{87105E55-98A0-42BA-9C03-20ECA7A2C1A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3963" y="3750911"/>
            <a:ext cx="845296" cy="8456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68365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ontent Placeholder 3">
            <a:extLst>
              <a:ext uri="{FF2B5EF4-FFF2-40B4-BE49-F238E27FC236}">
                <a16:creationId xmlns:a16="http://schemas.microsoft.com/office/drawing/2014/main" id="{7E85215A-5149-4651-B66A-65B93615C7C1}"/>
              </a:ext>
            </a:extLst>
          </p:cNvPr>
          <p:cNvGraphicFramePr>
            <a:graphicFrameLocks/>
          </p:cNvGraphicFramePr>
          <p:nvPr>
            <p:extLst/>
          </p:nvPr>
        </p:nvGraphicFramePr>
        <p:xfrm>
          <a:off x="0" y="0"/>
          <a:ext cx="12192000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Oval 3">
            <a:extLst>
              <a:ext uri="{FF2B5EF4-FFF2-40B4-BE49-F238E27FC236}">
                <a16:creationId xmlns:a16="http://schemas.microsoft.com/office/drawing/2014/main" id="{126470A0-9E84-43F6-8649-582D16B37198}"/>
              </a:ext>
            </a:extLst>
          </p:cNvPr>
          <p:cNvSpPr/>
          <p:nvPr/>
        </p:nvSpPr>
        <p:spPr>
          <a:xfrm>
            <a:off x="2837615" y="-186506"/>
            <a:ext cx="5672666" cy="4758267"/>
          </a:xfrm>
          <a:prstGeom prst="ellipse">
            <a:avLst/>
          </a:prstGeom>
          <a:ln>
            <a:noFill/>
          </a:ln>
          <a:effectLst>
            <a:softEdge rad="635000"/>
          </a:effectLst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 dirty="0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7A0B4014-B850-4540-8383-C8679DE12C0A}"/>
              </a:ext>
            </a:extLst>
          </p:cNvPr>
          <p:cNvSpPr/>
          <p:nvPr/>
        </p:nvSpPr>
        <p:spPr>
          <a:xfrm>
            <a:off x="-2749206" y="-3004500"/>
            <a:ext cx="16593994" cy="12866999"/>
          </a:xfrm>
          <a:prstGeom prst="ellipse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0">
                <a:schemeClr val="accent1">
                  <a:lumMod val="45000"/>
                  <a:lumOff val="55000"/>
                </a:schemeClr>
              </a:gs>
              <a:gs pos="45000">
                <a:schemeClr val="tx1">
                  <a:alpha val="91000"/>
                </a:schemeClr>
              </a:gs>
              <a:gs pos="0">
                <a:schemeClr val="tx1">
                  <a:alpha val="91000"/>
                </a:schemeClr>
              </a:gs>
              <a:gs pos="35000">
                <a:schemeClr val="tx1">
                  <a:alpha val="88000"/>
                </a:schemeClr>
              </a:gs>
              <a:gs pos="80000">
                <a:schemeClr val="tx1">
                  <a:alpha val="52000"/>
                </a:schemeClr>
              </a:gs>
            </a:gsLst>
            <a:lin ang="5400000" scaled="1"/>
          </a:gradFill>
          <a:ln>
            <a:solidFill>
              <a:srgbClr val="FFFFFF"/>
            </a:solidFill>
          </a:ln>
          <a:effectLst>
            <a:softEdge rad="635000"/>
          </a:effectLst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77D30DE-6FD7-46E1-8830-D5177D29DB7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185903">
            <a:off x="3852137" y="800215"/>
            <a:ext cx="3665466" cy="3598098"/>
          </a:xfrm>
          <a:prstGeom prst="rect">
            <a:avLst/>
          </a:prstGeom>
          <a:ln>
            <a:noFill/>
          </a:ln>
          <a:effectLst>
            <a:softEdge rad="127000"/>
          </a:effec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E320746-04C9-49B8-BF40-361C070A926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5346" y="1166481"/>
            <a:ext cx="574363" cy="57461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8B2CD06-1E27-4CF3-BF6D-E65CA75EDA1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7879" y="1750116"/>
            <a:ext cx="705459" cy="70576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45A8A2F-6AC0-4953-8C68-3A79FDB6E6A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2213" y="1140776"/>
            <a:ext cx="574363" cy="57461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45E90A9-D95B-4659-9593-00067D98714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3352" y="1949139"/>
            <a:ext cx="845296" cy="84566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FC4A7A37-9538-443C-8981-4FB56AF7FD1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7674" y="1005250"/>
            <a:ext cx="845296" cy="845668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5D6CFA82-753D-42B1-B8A8-99511243792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9394" y="3515092"/>
            <a:ext cx="845296" cy="845668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24AB25FF-EF4B-49A4-B3E0-8BC483825C2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5524" y="2363147"/>
            <a:ext cx="845296" cy="845668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32541526-E047-473C-B67C-A4B3351502F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5759" y="1955237"/>
            <a:ext cx="727448" cy="727768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F4D0D4F3-7880-4A4A-96C8-839FD148EAB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5167" y="821848"/>
            <a:ext cx="845296" cy="845668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8C7B46DC-DEDF-40A0-9068-84AA44295B7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5366" y="2896888"/>
            <a:ext cx="551696" cy="512229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12E00957-D063-4496-AF01-B32241EE866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7674" y="2188820"/>
            <a:ext cx="829733" cy="8300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47225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ontent Placeholder 3">
            <a:extLst>
              <a:ext uri="{FF2B5EF4-FFF2-40B4-BE49-F238E27FC236}">
                <a16:creationId xmlns:a16="http://schemas.microsoft.com/office/drawing/2014/main" id="{7E85215A-5149-4651-B66A-65B93615C7C1}"/>
              </a:ext>
            </a:extLst>
          </p:cNvPr>
          <p:cNvGraphicFramePr>
            <a:graphicFrameLocks/>
          </p:cNvGraphicFramePr>
          <p:nvPr>
            <p:extLst/>
          </p:nvPr>
        </p:nvGraphicFramePr>
        <p:xfrm>
          <a:off x="0" y="0"/>
          <a:ext cx="12192000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Oval 3">
            <a:extLst>
              <a:ext uri="{FF2B5EF4-FFF2-40B4-BE49-F238E27FC236}">
                <a16:creationId xmlns:a16="http://schemas.microsoft.com/office/drawing/2014/main" id="{126470A0-9E84-43F6-8649-582D16B37198}"/>
              </a:ext>
            </a:extLst>
          </p:cNvPr>
          <p:cNvSpPr/>
          <p:nvPr/>
        </p:nvSpPr>
        <p:spPr>
          <a:xfrm>
            <a:off x="2837615" y="-186506"/>
            <a:ext cx="5672666" cy="4758267"/>
          </a:xfrm>
          <a:prstGeom prst="ellipse">
            <a:avLst/>
          </a:prstGeom>
          <a:ln>
            <a:noFill/>
          </a:ln>
          <a:effectLst>
            <a:softEdge rad="635000"/>
          </a:effectLst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 dirty="0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7A0B4014-B850-4540-8383-C8679DE12C0A}"/>
              </a:ext>
            </a:extLst>
          </p:cNvPr>
          <p:cNvSpPr/>
          <p:nvPr/>
        </p:nvSpPr>
        <p:spPr>
          <a:xfrm>
            <a:off x="-2749206" y="-3004500"/>
            <a:ext cx="16593994" cy="12866999"/>
          </a:xfrm>
          <a:prstGeom prst="ellipse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0">
                <a:schemeClr val="accent1">
                  <a:lumMod val="45000"/>
                  <a:lumOff val="55000"/>
                </a:schemeClr>
              </a:gs>
              <a:gs pos="45000">
                <a:schemeClr val="tx1">
                  <a:alpha val="91000"/>
                </a:schemeClr>
              </a:gs>
              <a:gs pos="0">
                <a:schemeClr val="tx1">
                  <a:alpha val="91000"/>
                </a:schemeClr>
              </a:gs>
              <a:gs pos="35000">
                <a:schemeClr val="tx1">
                  <a:alpha val="88000"/>
                </a:schemeClr>
              </a:gs>
              <a:gs pos="80000">
                <a:schemeClr val="tx1">
                  <a:alpha val="52000"/>
                </a:schemeClr>
              </a:gs>
            </a:gsLst>
            <a:lin ang="5400000" scaled="1"/>
          </a:gradFill>
          <a:ln>
            <a:solidFill>
              <a:srgbClr val="FFFFFF"/>
            </a:solidFill>
          </a:ln>
          <a:effectLst>
            <a:softEdge rad="635000"/>
          </a:effectLst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77D30DE-6FD7-46E1-8830-D5177D29DB7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185903">
            <a:off x="3852137" y="800215"/>
            <a:ext cx="3665466" cy="3598098"/>
          </a:xfrm>
          <a:prstGeom prst="rect">
            <a:avLst/>
          </a:prstGeom>
          <a:ln>
            <a:noFill/>
          </a:ln>
          <a:effectLst>
            <a:softEdge rad="127000"/>
          </a:effec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E320746-04C9-49B8-BF40-361C070A926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5346" y="1166481"/>
            <a:ext cx="574363" cy="57461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8B2CD06-1E27-4CF3-BF6D-E65CA75EDA1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7879" y="1750116"/>
            <a:ext cx="705459" cy="70576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45A8A2F-6AC0-4953-8C68-3A79FDB6E6A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2213" y="1140776"/>
            <a:ext cx="574363" cy="57461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45E90A9-D95B-4659-9593-00067D98714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3352" y="1949139"/>
            <a:ext cx="845296" cy="84566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FC4A7A37-9538-443C-8981-4FB56AF7FD1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7674" y="1005250"/>
            <a:ext cx="845296" cy="845668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5D6CFA82-753D-42B1-B8A8-99511243792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9394" y="3515092"/>
            <a:ext cx="845296" cy="845668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24AB25FF-EF4B-49A4-B3E0-8BC483825C2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5524" y="2363147"/>
            <a:ext cx="845296" cy="845668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32541526-E047-473C-B67C-A4B3351502F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5759" y="1955237"/>
            <a:ext cx="727448" cy="727768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F4D0D4F3-7880-4A4A-96C8-839FD148EAB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5167" y="821848"/>
            <a:ext cx="845296" cy="845668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8C7B46DC-DEDF-40A0-9068-84AA44295B7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5366" y="2896888"/>
            <a:ext cx="551696" cy="512229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12E00957-D063-4496-AF01-B32241EE866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7674" y="2188820"/>
            <a:ext cx="829733" cy="830098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F159F147-2618-4DB8-A519-14AF1FC5AD8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8300" y="1092900"/>
            <a:ext cx="574363" cy="574616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982323A7-C83D-4315-B1B9-012FBE56B50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2530" y="2282423"/>
            <a:ext cx="574363" cy="574616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909A1255-D49D-40C2-9CCC-AFD3516A8F5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6846" y="1318881"/>
            <a:ext cx="915263" cy="915666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018FFB64-3F41-4BA4-8AFC-DE709C2000C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6251" y="2689632"/>
            <a:ext cx="574363" cy="574616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AF37D982-5AD1-47B4-ADCF-5C4DA4A3240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6272" y="3028390"/>
            <a:ext cx="574363" cy="574616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F2B62622-9269-4212-A366-520FCE0ACC7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5489" y="793909"/>
            <a:ext cx="594324" cy="594586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D8606B63-27D5-4A24-952F-A69ABB77706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0593" y="1505432"/>
            <a:ext cx="574363" cy="574616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75A68EDB-50C9-4167-A155-DA8DC06FDDF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5730" y="1573200"/>
            <a:ext cx="574363" cy="574616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83A85060-1E28-4A15-BEF9-BBF781DD00D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1107" y="1846437"/>
            <a:ext cx="574363" cy="574616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3DFECDB9-FC0B-4D34-90E3-3F9B65ECF72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4169" y="928935"/>
            <a:ext cx="574363" cy="574616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C64B9DD0-3774-4F03-837B-32C5FE48BA4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2665" y="3205424"/>
            <a:ext cx="574363" cy="574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43248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0">
              <a:schemeClr val="accent1">
                <a:lumMod val="45000"/>
                <a:lumOff val="55000"/>
              </a:schemeClr>
            </a:gs>
            <a:gs pos="24000">
              <a:schemeClr val="accent1">
                <a:lumMod val="45000"/>
                <a:lumOff val="55000"/>
              </a:schemeClr>
            </a:gs>
            <a:gs pos="83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5E6952-95A9-444B-BD6B-165891C9A7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Are these the ‘right petals’ – and does it matter?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D6013F-0A23-4E26-99CB-35BBE547F6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503237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b="1" dirty="0">
                <a:solidFill>
                  <a:srgbClr val="FF0000"/>
                </a:solidFill>
              </a:rPr>
              <a:t>Curriculum – Campus – Community</a:t>
            </a:r>
            <a:br>
              <a:rPr lang="en-GB" dirty="0"/>
            </a:br>
            <a:r>
              <a:rPr lang="en-GB" dirty="0">
                <a:solidFill>
                  <a:srgbClr val="002060"/>
                </a:solidFill>
              </a:rPr>
              <a:t>(Forum for the Future)</a:t>
            </a: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b="1" dirty="0"/>
              <a:t>Curriculum – Campus – Community </a:t>
            </a:r>
            <a:r>
              <a:rPr lang="en-GB" b="1" dirty="0">
                <a:solidFill>
                  <a:srgbClr val="FF0000"/>
                </a:solidFill>
              </a:rPr>
              <a:t>– Culture</a:t>
            </a:r>
          </a:p>
          <a:p>
            <a:pPr marL="0" indent="0">
              <a:buNone/>
            </a:pPr>
            <a:r>
              <a:rPr lang="en-GB" dirty="0">
                <a:solidFill>
                  <a:srgbClr val="002060"/>
                </a:solidFill>
              </a:rPr>
              <a:t>(Centre for Sustainable Futures) 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b="1" dirty="0"/>
              <a:t>Curriculum – Campus – Community – Culture </a:t>
            </a:r>
            <a:r>
              <a:rPr lang="en-GB" b="1" dirty="0">
                <a:solidFill>
                  <a:srgbClr val="FF0000"/>
                </a:solidFill>
              </a:rPr>
              <a:t>– Communication </a:t>
            </a:r>
          </a:p>
          <a:p>
            <a:pPr marL="0" indent="0">
              <a:buNone/>
            </a:pPr>
            <a:r>
              <a:rPr lang="en-GB" dirty="0">
                <a:solidFill>
                  <a:srgbClr val="002060"/>
                </a:solidFill>
              </a:rPr>
              <a:t>(Metanoia)</a:t>
            </a: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And remember – ‘C’s have a tendency to flow into each other.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F723132A-9E91-430E-9C35-6794A5FBBC4C}"/>
              </a:ext>
            </a:extLst>
          </p:cNvPr>
          <p:cNvSpPr/>
          <p:nvPr/>
        </p:nvSpPr>
        <p:spPr>
          <a:xfrm>
            <a:off x="9448800" y="2286000"/>
            <a:ext cx="1778000" cy="1337733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0622049-D14D-4652-BB38-377F204F65B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65047" y="1181332"/>
            <a:ext cx="3545506" cy="3547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54376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ontent Placeholder 3">
            <a:extLst>
              <a:ext uri="{FF2B5EF4-FFF2-40B4-BE49-F238E27FC236}">
                <a16:creationId xmlns:a16="http://schemas.microsoft.com/office/drawing/2014/main" id="{7E85215A-5149-4651-B66A-65B93615C7C1}"/>
              </a:ext>
            </a:extLst>
          </p:cNvPr>
          <p:cNvGraphicFramePr>
            <a:graphicFrameLocks/>
          </p:cNvGraphicFramePr>
          <p:nvPr>
            <p:extLst/>
          </p:nvPr>
        </p:nvGraphicFramePr>
        <p:xfrm>
          <a:off x="0" y="0"/>
          <a:ext cx="12192000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Oval 3">
            <a:extLst>
              <a:ext uri="{FF2B5EF4-FFF2-40B4-BE49-F238E27FC236}">
                <a16:creationId xmlns:a16="http://schemas.microsoft.com/office/drawing/2014/main" id="{126470A0-9E84-43F6-8649-582D16B37198}"/>
              </a:ext>
            </a:extLst>
          </p:cNvPr>
          <p:cNvSpPr/>
          <p:nvPr/>
        </p:nvSpPr>
        <p:spPr>
          <a:xfrm>
            <a:off x="2837615" y="-186506"/>
            <a:ext cx="5672666" cy="4758267"/>
          </a:xfrm>
          <a:prstGeom prst="ellipse">
            <a:avLst/>
          </a:prstGeom>
          <a:ln>
            <a:noFill/>
          </a:ln>
          <a:effectLst>
            <a:softEdge rad="635000"/>
          </a:effectLst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 dirty="0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7A0B4014-B850-4540-8383-C8679DE12C0A}"/>
              </a:ext>
            </a:extLst>
          </p:cNvPr>
          <p:cNvSpPr/>
          <p:nvPr/>
        </p:nvSpPr>
        <p:spPr>
          <a:xfrm>
            <a:off x="-2749206" y="-3004500"/>
            <a:ext cx="16593994" cy="12866999"/>
          </a:xfrm>
          <a:prstGeom prst="ellipse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0">
                <a:schemeClr val="accent1">
                  <a:lumMod val="45000"/>
                  <a:lumOff val="55000"/>
                </a:schemeClr>
              </a:gs>
              <a:gs pos="45000">
                <a:schemeClr val="tx1">
                  <a:alpha val="91000"/>
                </a:schemeClr>
              </a:gs>
              <a:gs pos="0">
                <a:schemeClr val="tx1">
                  <a:alpha val="91000"/>
                </a:schemeClr>
              </a:gs>
              <a:gs pos="35000">
                <a:schemeClr val="tx1">
                  <a:alpha val="88000"/>
                </a:schemeClr>
              </a:gs>
              <a:gs pos="80000">
                <a:schemeClr val="tx1">
                  <a:alpha val="52000"/>
                </a:schemeClr>
              </a:gs>
            </a:gsLst>
            <a:lin ang="5400000" scaled="1"/>
          </a:gradFill>
          <a:ln>
            <a:solidFill>
              <a:srgbClr val="FFFFFF"/>
            </a:solidFill>
          </a:ln>
          <a:effectLst>
            <a:softEdge rad="635000"/>
          </a:effectLst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77D30DE-6FD7-46E1-8830-D5177D29DB7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185903">
            <a:off x="3852137" y="800215"/>
            <a:ext cx="3665466" cy="3598098"/>
          </a:xfrm>
          <a:prstGeom prst="rect">
            <a:avLst/>
          </a:prstGeom>
          <a:ln>
            <a:noFill/>
          </a:ln>
          <a:effectLst>
            <a:softEdge rad="127000"/>
          </a:effec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E320746-04C9-49B8-BF40-361C070A926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5346" y="1166481"/>
            <a:ext cx="574363" cy="57461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8B2CD06-1E27-4CF3-BF6D-E65CA75EDA1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7879" y="1750116"/>
            <a:ext cx="705459" cy="70576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45A8A2F-6AC0-4953-8C68-3A79FDB6E6A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2213" y="1140776"/>
            <a:ext cx="574363" cy="57461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45E90A9-D95B-4659-9593-00067D98714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3352" y="1949139"/>
            <a:ext cx="845296" cy="84566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FC4A7A37-9538-443C-8981-4FB56AF7FD1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7674" y="1005250"/>
            <a:ext cx="845296" cy="845668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5D6CFA82-753D-42B1-B8A8-99511243792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7991" y="3411654"/>
            <a:ext cx="845296" cy="845668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24AB25FF-EF4B-49A4-B3E0-8BC483825C2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5524" y="2363147"/>
            <a:ext cx="845296" cy="845668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32541526-E047-473C-B67C-A4B3351502F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0861" y="1955082"/>
            <a:ext cx="727448" cy="727768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F4D0D4F3-7880-4A4A-96C8-839FD148EAB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5167" y="821848"/>
            <a:ext cx="845296" cy="845668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8C7B46DC-DEDF-40A0-9068-84AA44295B7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5366" y="2896888"/>
            <a:ext cx="551696" cy="512229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12E00957-D063-4496-AF01-B32241EE866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7674" y="2188820"/>
            <a:ext cx="829733" cy="830098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F159F147-2618-4DB8-A519-14AF1FC5AD8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8300" y="1092900"/>
            <a:ext cx="574363" cy="574616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982323A7-C83D-4315-B1B9-012FBE56B50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2530" y="2282423"/>
            <a:ext cx="574363" cy="574616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909A1255-D49D-40C2-9CCC-AFD3516A8F5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6846" y="1318881"/>
            <a:ext cx="915263" cy="915666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018FFB64-3F41-4BA4-8AFC-DE709C2000C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6251" y="2689632"/>
            <a:ext cx="574363" cy="574616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AF37D982-5AD1-47B4-ADCF-5C4DA4A3240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3747" y="3027072"/>
            <a:ext cx="574363" cy="574616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F2B62622-9269-4212-A366-520FCE0ACC7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5489" y="793909"/>
            <a:ext cx="594324" cy="594586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D8606B63-27D5-4A24-952F-A69ABB77706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0593" y="1505432"/>
            <a:ext cx="574363" cy="574616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75A68EDB-50C9-4167-A155-DA8DC06FDDF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5730" y="1573200"/>
            <a:ext cx="574363" cy="574616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83A85060-1E28-4A15-BEF9-BBF781DD00D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1107" y="1846437"/>
            <a:ext cx="574363" cy="574616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3DFECDB9-FC0B-4D34-90E3-3F9B65ECF72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4169" y="928935"/>
            <a:ext cx="574363" cy="574616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C64B9DD0-3774-4F03-837B-32C5FE48BA4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7911" y="3228433"/>
            <a:ext cx="536897" cy="611931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22543AF6-8BF1-4B12-9B39-2D20BBA3824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5833" y="3591172"/>
            <a:ext cx="574363" cy="574616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4C096921-3A8F-4DB1-99EB-916A246149E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9216" y="3108013"/>
            <a:ext cx="574363" cy="574616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1E0195F8-8C73-445B-9A46-9D5259BD863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2028" y="3332773"/>
            <a:ext cx="574363" cy="574616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5DBA3CB8-AD40-4F7E-ABB3-0012CD91E43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2352" y="3706967"/>
            <a:ext cx="574363" cy="574616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9ACF40AA-4105-449F-9F48-6F071A617C6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5799" y="2723359"/>
            <a:ext cx="574363" cy="574616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94CCC550-5330-4EB5-B381-8D03CB3265F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2318" y="3265175"/>
            <a:ext cx="641579" cy="641862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DA902A35-3949-4D56-A7D6-2E6D6E0D1D6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4181" y="1503551"/>
            <a:ext cx="574363" cy="574616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CA38A7A0-A1E7-41BB-83FA-7F0D217C7A0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9451" y="1470193"/>
            <a:ext cx="574363" cy="574616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CDE95AB1-7383-4529-A663-D04A9367CD2A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6862" y="2740055"/>
            <a:ext cx="574363" cy="574616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id="{E3EE37F4-9A6A-4A09-A9E3-3E588388752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2632" y="2604455"/>
            <a:ext cx="574363" cy="574616"/>
          </a:xfrm>
          <a:prstGeom prst="rect">
            <a:avLst/>
          </a:prstGeom>
        </p:spPr>
      </p:pic>
      <p:pic>
        <p:nvPicPr>
          <p:cNvPr id="40" name="Picture 39">
            <a:extLst>
              <a:ext uri="{FF2B5EF4-FFF2-40B4-BE49-F238E27FC236}">
                <a16:creationId xmlns:a16="http://schemas.microsoft.com/office/drawing/2014/main" id="{4CABAEE3-D990-46B3-8A85-3A29D9A26A7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1090" y="2317147"/>
            <a:ext cx="574363" cy="574616"/>
          </a:xfrm>
          <a:prstGeom prst="rect">
            <a:avLst/>
          </a:prstGeom>
        </p:spPr>
      </p:pic>
      <p:pic>
        <p:nvPicPr>
          <p:cNvPr id="41" name="Picture 40">
            <a:extLst>
              <a:ext uri="{FF2B5EF4-FFF2-40B4-BE49-F238E27FC236}">
                <a16:creationId xmlns:a16="http://schemas.microsoft.com/office/drawing/2014/main" id="{4EC991E6-77EC-4EC4-87B7-2FD56ACA5BC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3162" y="2655591"/>
            <a:ext cx="574363" cy="574616"/>
          </a:xfrm>
          <a:prstGeom prst="rect">
            <a:avLst/>
          </a:prstGeom>
        </p:spPr>
      </p:pic>
      <p:pic>
        <p:nvPicPr>
          <p:cNvPr id="42" name="Picture 41">
            <a:extLst>
              <a:ext uri="{FF2B5EF4-FFF2-40B4-BE49-F238E27FC236}">
                <a16:creationId xmlns:a16="http://schemas.microsoft.com/office/drawing/2014/main" id="{76A8068C-CBDE-44EB-A009-98E8BB0B9057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0605" y="2029839"/>
            <a:ext cx="574363" cy="574616"/>
          </a:xfrm>
          <a:prstGeom prst="rect">
            <a:avLst/>
          </a:prstGeom>
        </p:spPr>
      </p:pic>
      <p:pic>
        <p:nvPicPr>
          <p:cNvPr id="43" name="Picture 42">
            <a:extLst>
              <a:ext uri="{FF2B5EF4-FFF2-40B4-BE49-F238E27FC236}">
                <a16:creationId xmlns:a16="http://schemas.microsoft.com/office/drawing/2014/main" id="{0CDC8D0B-5DA2-4EF4-97A7-AC75EE73E91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0993" y="1843333"/>
            <a:ext cx="574363" cy="574616"/>
          </a:xfrm>
          <a:prstGeom prst="rect">
            <a:avLst/>
          </a:prstGeom>
        </p:spPr>
      </p:pic>
      <p:pic>
        <p:nvPicPr>
          <p:cNvPr id="44" name="Picture 43">
            <a:extLst>
              <a:ext uri="{FF2B5EF4-FFF2-40B4-BE49-F238E27FC236}">
                <a16:creationId xmlns:a16="http://schemas.microsoft.com/office/drawing/2014/main" id="{EE924404-10BC-4350-AFDC-CD790EB57FF7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9029" y="658546"/>
            <a:ext cx="574363" cy="574616"/>
          </a:xfrm>
          <a:prstGeom prst="rect">
            <a:avLst/>
          </a:prstGeom>
        </p:spPr>
      </p:pic>
      <p:pic>
        <p:nvPicPr>
          <p:cNvPr id="45" name="Picture 44">
            <a:extLst>
              <a:ext uri="{FF2B5EF4-FFF2-40B4-BE49-F238E27FC236}">
                <a16:creationId xmlns:a16="http://schemas.microsoft.com/office/drawing/2014/main" id="{6BF10ACF-E7C0-4970-A349-DB649F1810D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2770" y="1995515"/>
            <a:ext cx="574363" cy="574616"/>
          </a:xfrm>
          <a:prstGeom prst="rect">
            <a:avLst/>
          </a:prstGeom>
        </p:spPr>
      </p:pic>
      <p:pic>
        <p:nvPicPr>
          <p:cNvPr id="46" name="Picture 45">
            <a:extLst>
              <a:ext uri="{FF2B5EF4-FFF2-40B4-BE49-F238E27FC236}">
                <a16:creationId xmlns:a16="http://schemas.microsoft.com/office/drawing/2014/main" id="{7F0B657E-09C8-4A4F-A089-42A9CD9D9BA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8844" y="3319454"/>
            <a:ext cx="574363" cy="574616"/>
          </a:xfrm>
          <a:prstGeom prst="rect">
            <a:avLst/>
          </a:prstGeom>
        </p:spPr>
      </p:pic>
      <p:pic>
        <p:nvPicPr>
          <p:cNvPr id="47" name="Picture 46">
            <a:extLst>
              <a:ext uri="{FF2B5EF4-FFF2-40B4-BE49-F238E27FC236}">
                <a16:creationId xmlns:a16="http://schemas.microsoft.com/office/drawing/2014/main" id="{111152EC-91FB-4991-AE50-AC3C866DC2A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4846" y="486482"/>
            <a:ext cx="574363" cy="574616"/>
          </a:xfrm>
          <a:prstGeom prst="rect">
            <a:avLst/>
          </a:prstGeom>
        </p:spPr>
      </p:pic>
      <p:pic>
        <p:nvPicPr>
          <p:cNvPr id="48" name="Picture 47">
            <a:extLst>
              <a:ext uri="{FF2B5EF4-FFF2-40B4-BE49-F238E27FC236}">
                <a16:creationId xmlns:a16="http://schemas.microsoft.com/office/drawing/2014/main" id="{333DCA7D-6651-4823-B2DC-EA70B5866E3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6276" y="466344"/>
            <a:ext cx="574363" cy="574616"/>
          </a:xfrm>
          <a:prstGeom prst="rect">
            <a:avLst/>
          </a:prstGeom>
        </p:spPr>
      </p:pic>
      <p:pic>
        <p:nvPicPr>
          <p:cNvPr id="49" name="Picture 48">
            <a:extLst>
              <a:ext uri="{FF2B5EF4-FFF2-40B4-BE49-F238E27FC236}">
                <a16:creationId xmlns:a16="http://schemas.microsoft.com/office/drawing/2014/main" id="{3710FE11-CF15-40FA-8691-6DAF902D754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2494" y="1233162"/>
            <a:ext cx="574363" cy="574616"/>
          </a:xfrm>
          <a:prstGeom prst="rect">
            <a:avLst/>
          </a:prstGeom>
        </p:spPr>
      </p:pic>
      <p:pic>
        <p:nvPicPr>
          <p:cNvPr id="50" name="Picture 49">
            <a:extLst>
              <a:ext uri="{FF2B5EF4-FFF2-40B4-BE49-F238E27FC236}">
                <a16:creationId xmlns:a16="http://schemas.microsoft.com/office/drawing/2014/main" id="{528701F9-1318-4E69-88C9-61652B06E33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0392" y="3406989"/>
            <a:ext cx="574363" cy="574616"/>
          </a:xfrm>
          <a:prstGeom prst="rect">
            <a:avLst/>
          </a:prstGeom>
        </p:spPr>
      </p:pic>
      <p:pic>
        <p:nvPicPr>
          <p:cNvPr id="51" name="Picture 50">
            <a:extLst>
              <a:ext uri="{FF2B5EF4-FFF2-40B4-BE49-F238E27FC236}">
                <a16:creationId xmlns:a16="http://schemas.microsoft.com/office/drawing/2014/main" id="{85960AC0-EDBC-45F2-8F8D-461251B81A4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7281" y="4085717"/>
            <a:ext cx="574363" cy="652559"/>
          </a:xfrm>
          <a:prstGeom prst="rect">
            <a:avLst/>
          </a:prstGeom>
        </p:spPr>
      </p:pic>
      <p:pic>
        <p:nvPicPr>
          <p:cNvPr id="52" name="Picture 51">
            <a:extLst>
              <a:ext uri="{FF2B5EF4-FFF2-40B4-BE49-F238E27FC236}">
                <a16:creationId xmlns:a16="http://schemas.microsoft.com/office/drawing/2014/main" id="{0AB5D822-B870-4F4C-AA51-8108FA32D4D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8648" y="3892333"/>
            <a:ext cx="574363" cy="574616"/>
          </a:xfrm>
          <a:prstGeom prst="rect">
            <a:avLst/>
          </a:prstGeom>
        </p:spPr>
      </p:pic>
      <p:pic>
        <p:nvPicPr>
          <p:cNvPr id="53" name="Picture 52">
            <a:extLst>
              <a:ext uri="{FF2B5EF4-FFF2-40B4-BE49-F238E27FC236}">
                <a16:creationId xmlns:a16="http://schemas.microsoft.com/office/drawing/2014/main" id="{47F80505-6960-417B-8A11-0B75F2E7287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3021" y="2453036"/>
            <a:ext cx="574363" cy="574616"/>
          </a:xfrm>
          <a:prstGeom prst="rect">
            <a:avLst/>
          </a:prstGeom>
        </p:spPr>
      </p:pic>
      <p:pic>
        <p:nvPicPr>
          <p:cNvPr id="54" name="Picture 53">
            <a:extLst>
              <a:ext uri="{FF2B5EF4-FFF2-40B4-BE49-F238E27FC236}">
                <a16:creationId xmlns:a16="http://schemas.microsoft.com/office/drawing/2014/main" id="{DA82D3B5-8CD7-4FED-B994-7E743141397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2699" y="3874729"/>
            <a:ext cx="574363" cy="574616"/>
          </a:xfrm>
          <a:prstGeom prst="rect">
            <a:avLst/>
          </a:prstGeom>
        </p:spPr>
      </p:pic>
      <p:sp>
        <p:nvSpPr>
          <p:cNvPr id="55" name="Rectangle 54">
            <a:extLst>
              <a:ext uri="{FF2B5EF4-FFF2-40B4-BE49-F238E27FC236}">
                <a16:creationId xmlns:a16="http://schemas.microsoft.com/office/drawing/2014/main" id="{7544D9A0-A486-4A17-B8E6-E371960340F9}"/>
              </a:ext>
            </a:extLst>
          </p:cNvPr>
          <p:cNvSpPr/>
          <p:nvPr/>
        </p:nvSpPr>
        <p:spPr>
          <a:xfrm>
            <a:off x="2876929" y="5309500"/>
            <a:ext cx="6297739" cy="707886"/>
          </a:xfrm>
          <a:prstGeom prst="rect">
            <a:avLst/>
          </a:prstGeom>
          <a:solidFill>
            <a:schemeClr val="tx1">
              <a:alpha val="40000"/>
            </a:schemeClr>
          </a:solidFill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GB" sz="4000" dirty="0">
                <a:solidFill>
                  <a:srgbClr val="FFFF00"/>
                </a:solidFill>
              </a:rPr>
              <a:t>This could be contagious!</a:t>
            </a:r>
          </a:p>
        </p:txBody>
      </p:sp>
      <p:pic>
        <p:nvPicPr>
          <p:cNvPr id="56" name="Picture 55">
            <a:extLst>
              <a:ext uri="{FF2B5EF4-FFF2-40B4-BE49-F238E27FC236}">
                <a16:creationId xmlns:a16="http://schemas.microsoft.com/office/drawing/2014/main" id="{3008EFDA-6A8C-40A6-892C-9D50C212797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2476" y="3612739"/>
            <a:ext cx="574363" cy="574616"/>
          </a:xfrm>
          <a:prstGeom prst="rect">
            <a:avLst/>
          </a:prstGeom>
        </p:spPr>
      </p:pic>
      <p:pic>
        <p:nvPicPr>
          <p:cNvPr id="57" name="Picture 56">
            <a:extLst>
              <a:ext uri="{FF2B5EF4-FFF2-40B4-BE49-F238E27FC236}">
                <a16:creationId xmlns:a16="http://schemas.microsoft.com/office/drawing/2014/main" id="{BE2E9A9A-EAF1-41AB-9A9D-4056E94AE3C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8595" y="3191271"/>
            <a:ext cx="574363" cy="574616"/>
          </a:xfrm>
          <a:prstGeom prst="rect">
            <a:avLst/>
          </a:prstGeom>
        </p:spPr>
      </p:pic>
      <p:pic>
        <p:nvPicPr>
          <p:cNvPr id="58" name="Picture 57">
            <a:extLst>
              <a:ext uri="{FF2B5EF4-FFF2-40B4-BE49-F238E27FC236}">
                <a16:creationId xmlns:a16="http://schemas.microsoft.com/office/drawing/2014/main" id="{7331618B-3981-4A5D-B4F8-7EF4DFF4E55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8410" y="3010497"/>
            <a:ext cx="574363" cy="574616"/>
          </a:xfrm>
          <a:prstGeom prst="rect">
            <a:avLst/>
          </a:prstGeom>
        </p:spPr>
      </p:pic>
      <p:pic>
        <p:nvPicPr>
          <p:cNvPr id="59" name="Picture 58">
            <a:extLst>
              <a:ext uri="{FF2B5EF4-FFF2-40B4-BE49-F238E27FC236}">
                <a16:creationId xmlns:a16="http://schemas.microsoft.com/office/drawing/2014/main" id="{203DF85A-F0AA-463D-889A-D1475700D03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9773" y="2579768"/>
            <a:ext cx="574363" cy="574616"/>
          </a:xfrm>
          <a:prstGeom prst="rect">
            <a:avLst/>
          </a:prstGeom>
        </p:spPr>
      </p:pic>
      <p:pic>
        <p:nvPicPr>
          <p:cNvPr id="60" name="Picture 59">
            <a:extLst>
              <a:ext uri="{FF2B5EF4-FFF2-40B4-BE49-F238E27FC236}">
                <a16:creationId xmlns:a16="http://schemas.microsoft.com/office/drawing/2014/main" id="{00B9FE39-42B8-45F3-9A9E-752F4A598D07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7257" y="2274055"/>
            <a:ext cx="574363" cy="574616"/>
          </a:xfrm>
          <a:prstGeom prst="rect">
            <a:avLst/>
          </a:prstGeom>
        </p:spPr>
      </p:pic>
      <p:pic>
        <p:nvPicPr>
          <p:cNvPr id="61" name="Picture 60">
            <a:extLst>
              <a:ext uri="{FF2B5EF4-FFF2-40B4-BE49-F238E27FC236}">
                <a16:creationId xmlns:a16="http://schemas.microsoft.com/office/drawing/2014/main" id="{B07C5A41-6209-4813-B4DC-60354B189CB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4871" y="3408553"/>
            <a:ext cx="575784" cy="434029"/>
          </a:xfrm>
          <a:prstGeom prst="rect">
            <a:avLst/>
          </a:prstGeom>
        </p:spPr>
      </p:pic>
      <p:pic>
        <p:nvPicPr>
          <p:cNvPr id="62" name="Picture 61">
            <a:extLst>
              <a:ext uri="{FF2B5EF4-FFF2-40B4-BE49-F238E27FC236}">
                <a16:creationId xmlns:a16="http://schemas.microsoft.com/office/drawing/2014/main" id="{7B3F16CE-A14C-462E-9307-4673A464E6C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4788" y="2919274"/>
            <a:ext cx="574363" cy="574616"/>
          </a:xfrm>
          <a:prstGeom prst="rect">
            <a:avLst/>
          </a:prstGeom>
        </p:spPr>
      </p:pic>
      <p:pic>
        <p:nvPicPr>
          <p:cNvPr id="63" name="Picture 62">
            <a:extLst>
              <a:ext uri="{FF2B5EF4-FFF2-40B4-BE49-F238E27FC236}">
                <a16:creationId xmlns:a16="http://schemas.microsoft.com/office/drawing/2014/main" id="{90452BD2-6A29-4148-AA51-E8A395E7AD4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6078" y="1391371"/>
            <a:ext cx="574363" cy="574616"/>
          </a:xfrm>
          <a:prstGeom prst="rect">
            <a:avLst/>
          </a:prstGeom>
        </p:spPr>
      </p:pic>
      <p:pic>
        <p:nvPicPr>
          <p:cNvPr id="64" name="Picture 63">
            <a:extLst>
              <a:ext uri="{FF2B5EF4-FFF2-40B4-BE49-F238E27FC236}">
                <a16:creationId xmlns:a16="http://schemas.microsoft.com/office/drawing/2014/main" id="{FE4BD625-251B-48E9-B29E-2BFDDEBED79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6337" y="1839789"/>
            <a:ext cx="574363" cy="574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3686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95000"/>
            <a:lumOff val="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5A33A93-2827-4DCB-876B-00E7A1BDB3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935567" y="0"/>
            <a:ext cx="8572500" cy="685799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219B4DD-55A2-46FC-AE01-324C521767F7}"/>
              </a:ext>
            </a:extLst>
          </p:cNvPr>
          <p:cNvSpPr txBox="1"/>
          <p:nvPr/>
        </p:nvSpPr>
        <p:spPr>
          <a:xfrm>
            <a:off x="7636933" y="4588933"/>
            <a:ext cx="3556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dirty="0">
                <a:solidFill>
                  <a:srgbClr val="FFFF00"/>
                </a:solidFill>
                <a:latin typeface="Comic Sans MS" panose="030F0702030302020204" pitchFamily="66" charset="0"/>
              </a:rPr>
              <a:t>Thank you!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33DAC541-6242-42FD-BCCB-D0622788D5AA}"/>
              </a:ext>
            </a:extLst>
          </p:cNvPr>
          <p:cNvSpPr/>
          <p:nvPr/>
        </p:nvSpPr>
        <p:spPr>
          <a:xfrm>
            <a:off x="862886" y="429891"/>
            <a:ext cx="746974" cy="695459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8F51E88-FAA9-4799-A5F5-2AFAACEB0B0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094" y="0"/>
            <a:ext cx="1554558" cy="1555243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4D1BB20B-AD21-477E-8414-8D861A6E7FB0}"/>
              </a:ext>
            </a:extLst>
          </p:cNvPr>
          <p:cNvSpPr txBox="1"/>
          <p:nvPr/>
        </p:nvSpPr>
        <p:spPr>
          <a:xfrm>
            <a:off x="7121778" y="4136254"/>
            <a:ext cx="41729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hlinkClick r:id="rId4"/>
              </a:rPr>
              <a:t>pvare@glos.ac.uk</a:t>
            </a:r>
            <a:r>
              <a:rPr lang="en-GB" sz="3200" dirty="0"/>
              <a:t> </a:t>
            </a:r>
          </a:p>
        </p:txBody>
      </p:sp>
      <p:pic>
        <p:nvPicPr>
          <p:cNvPr id="11" name="Content Placeholder 7">
            <a:extLst>
              <a:ext uri="{FF2B5EF4-FFF2-40B4-BE49-F238E27FC236}">
                <a16:creationId xmlns:a16="http://schemas.microsoft.com/office/drawing/2014/main" id="{6401DED1-8C4E-46C5-982D-53345A273F1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659767" y="4136255"/>
            <a:ext cx="3097016" cy="1283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33B8B73E-22BB-4930-9C5A-66F4F9941FC3}"/>
              </a:ext>
            </a:extLst>
          </p:cNvPr>
          <p:cNvSpPr txBox="1"/>
          <p:nvPr/>
        </p:nvSpPr>
        <p:spPr>
          <a:xfrm>
            <a:off x="7636933" y="4790971"/>
            <a:ext cx="322168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>
                <a:hlinkClick r:id="rId4"/>
              </a:rPr>
              <a:t>pvare@glos.ac.uk</a:t>
            </a:r>
            <a:r>
              <a:rPr lang="en-GB" sz="32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615505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6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 animBg="1"/>
      <p:bldP spid="9" grpId="0"/>
      <p:bldP spid="1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0">
              <a:schemeClr val="accent1">
                <a:lumMod val="45000"/>
                <a:lumOff val="55000"/>
              </a:schemeClr>
            </a:gs>
            <a:gs pos="24000">
              <a:schemeClr val="accent1">
                <a:lumMod val="45000"/>
                <a:lumOff val="55000"/>
              </a:schemeClr>
            </a:gs>
            <a:gs pos="83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5E6952-95A9-444B-BD6B-165891C9A7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7523" y="366912"/>
            <a:ext cx="10515600" cy="1325563"/>
          </a:xfrm>
        </p:spPr>
        <p:txBody>
          <a:bodyPr/>
          <a:lstStyle/>
          <a:p>
            <a:r>
              <a:rPr lang="en-GB" b="1" dirty="0">
                <a:solidFill>
                  <a:srgbClr val="C00000"/>
                </a:solidFill>
              </a:rPr>
              <a:t>Vision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D6013F-0A23-4E26-99CB-35BBE547F6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7523" y="1320801"/>
            <a:ext cx="10515600" cy="5445654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GB" sz="4000" dirty="0"/>
              <a:t>Includes </a:t>
            </a:r>
            <a:r>
              <a:rPr lang="en-GB" sz="4000" dirty="0">
                <a:solidFill>
                  <a:srgbClr val="C00000"/>
                </a:solidFill>
              </a:rPr>
              <a:t>culture</a:t>
            </a:r>
            <a:r>
              <a:rPr lang="en-GB" sz="4000" dirty="0"/>
              <a:t> and </a:t>
            </a:r>
            <a:r>
              <a:rPr lang="en-GB" sz="4000" dirty="0">
                <a:solidFill>
                  <a:srgbClr val="C00000"/>
                </a:solidFill>
              </a:rPr>
              <a:t>communication</a:t>
            </a:r>
            <a:endParaRPr lang="en-GB" sz="4000" dirty="0"/>
          </a:p>
          <a:p>
            <a:pPr marL="0" indent="0">
              <a:buNone/>
            </a:pPr>
            <a:endParaRPr lang="en-GB" sz="4000" dirty="0"/>
          </a:p>
          <a:p>
            <a:pPr marL="0" indent="0">
              <a:buNone/>
            </a:pPr>
            <a:r>
              <a:rPr lang="en-GB" sz="4000" dirty="0"/>
              <a:t>Crucially this asks ‘why’ and… </a:t>
            </a:r>
          </a:p>
          <a:p>
            <a:pPr marL="0" indent="0">
              <a:buNone/>
            </a:pPr>
            <a:endParaRPr lang="en-GB" sz="4000" dirty="0"/>
          </a:p>
          <a:p>
            <a:pPr marL="0" indent="0">
              <a:buNone/>
            </a:pPr>
            <a:r>
              <a:rPr lang="en-GB" sz="4000" dirty="0"/>
              <a:t>…‘what is education for?’</a:t>
            </a:r>
          </a:p>
          <a:p>
            <a:pPr marL="0" indent="0">
              <a:buNone/>
            </a:pPr>
            <a:endParaRPr lang="en-GB" sz="4000" dirty="0"/>
          </a:p>
          <a:p>
            <a:pPr marL="0" indent="0">
              <a:buNone/>
            </a:pPr>
            <a:r>
              <a:rPr lang="en-GB" sz="4000" dirty="0"/>
              <a:t>Shifting the purpose of education – in a non-authoritarian manner – is the hardest thing to achieve yet perhaps the most impactful change we can make to the system.</a:t>
            </a:r>
          </a:p>
          <a:p>
            <a:pPr marL="0" indent="0">
              <a:buNone/>
            </a:pPr>
            <a:endParaRPr lang="en-GB" sz="4000" dirty="0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9121C0A3-DD12-4ED1-B880-C70BE3D49CEA}"/>
              </a:ext>
            </a:extLst>
          </p:cNvPr>
          <p:cNvSpPr/>
          <p:nvPr/>
        </p:nvSpPr>
        <p:spPr>
          <a:xfrm>
            <a:off x="8886422" y="1191420"/>
            <a:ext cx="2136701" cy="2018769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0622049-D14D-4652-BB38-377F204F65B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0897" y="420290"/>
            <a:ext cx="4072260" cy="40740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34526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0">
              <a:schemeClr val="accent1">
                <a:lumMod val="45000"/>
                <a:lumOff val="55000"/>
              </a:schemeClr>
            </a:gs>
            <a:gs pos="24000">
              <a:schemeClr val="accent1">
                <a:lumMod val="45000"/>
                <a:lumOff val="55000"/>
              </a:schemeClr>
            </a:gs>
            <a:gs pos="83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5E6952-95A9-444B-BD6B-165891C9A7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7523" y="366912"/>
            <a:ext cx="10515600" cy="1325563"/>
          </a:xfrm>
        </p:spPr>
        <p:txBody>
          <a:bodyPr/>
          <a:lstStyle/>
          <a:p>
            <a:r>
              <a:rPr lang="en-GB" b="1" dirty="0">
                <a:solidFill>
                  <a:srgbClr val="C00000"/>
                </a:solidFill>
              </a:rPr>
              <a:t>Vision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D6013F-0A23-4E26-99CB-35BBE547F6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7523" y="1320801"/>
            <a:ext cx="10515600" cy="5445654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GB" sz="4000" dirty="0"/>
              <a:t>Includes </a:t>
            </a:r>
            <a:r>
              <a:rPr lang="en-GB" sz="4000" dirty="0">
                <a:solidFill>
                  <a:srgbClr val="C00000"/>
                </a:solidFill>
              </a:rPr>
              <a:t>culture</a:t>
            </a:r>
            <a:r>
              <a:rPr lang="en-GB" sz="4000" dirty="0"/>
              <a:t> and </a:t>
            </a:r>
            <a:r>
              <a:rPr lang="en-GB" sz="4000" dirty="0">
                <a:solidFill>
                  <a:srgbClr val="C00000"/>
                </a:solidFill>
              </a:rPr>
              <a:t>communication</a:t>
            </a:r>
            <a:endParaRPr lang="en-GB" sz="4000" dirty="0"/>
          </a:p>
          <a:p>
            <a:pPr marL="0" indent="0">
              <a:buNone/>
            </a:pPr>
            <a:endParaRPr lang="en-GB" sz="4000" dirty="0"/>
          </a:p>
          <a:p>
            <a:pPr marL="0" indent="0">
              <a:buNone/>
            </a:pPr>
            <a:r>
              <a:rPr lang="en-GB" sz="4000" dirty="0"/>
              <a:t>Crucially this asks ‘why’ and… </a:t>
            </a:r>
          </a:p>
          <a:p>
            <a:pPr marL="0" indent="0">
              <a:buNone/>
            </a:pPr>
            <a:endParaRPr lang="en-GB" sz="4000" dirty="0"/>
          </a:p>
          <a:p>
            <a:pPr marL="0" indent="0">
              <a:buNone/>
            </a:pPr>
            <a:r>
              <a:rPr lang="en-GB" sz="4000" dirty="0"/>
              <a:t>…‘what is education for?’</a:t>
            </a:r>
          </a:p>
          <a:p>
            <a:pPr marL="0" indent="0">
              <a:buNone/>
            </a:pPr>
            <a:endParaRPr lang="en-GB" sz="4000" dirty="0"/>
          </a:p>
          <a:p>
            <a:pPr marL="0" indent="0">
              <a:buNone/>
            </a:pPr>
            <a:r>
              <a:rPr lang="en-GB" sz="4000" dirty="0"/>
              <a:t>Shifting the purpose of education – </a:t>
            </a:r>
            <a:r>
              <a:rPr lang="en-GB" sz="4000" b="1" i="1" dirty="0">
                <a:solidFill>
                  <a:srgbClr val="FF0000"/>
                </a:solidFill>
              </a:rPr>
              <a:t>in a non-authoritarian manner</a:t>
            </a:r>
            <a:r>
              <a:rPr lang="en-GB" sz="4000" b="1" dirty="0">
                <a:solidFill>
                  <a:srgbClr val="FF0000"/>
                </a:solidFill>
              </a:rPr>
              <a:t> </a:t>
            </a:r>
            <a:r>
              <a:rPr lang="en-GB" sz="4000" dirty="0"/>
              <a:t>– is the hardest thing to achieve yet perhaps the most impactful change we can make to the system.</a:t>
            </a:r>
          </a:p>
          <a:p>
            <a:pPr marL="0" indent="0">
              <a:buNone/>
            </a:pPr>
            <a:endParaRPr lang="en-GB" sz="4000" dirty="0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9121C0A3-DD12-4ED1-B880-C70BE3D49CEA}"/>
              </a:ext>
            </a:extLst>
          </p:cNvPr>
          <p:cNvSpPr/>
          <p:nvPr/>
        </p:nvSpPr>
        <p:spPr>
          <a:xfrm>
            <a:off x="8886422" y="1191420"/>
            <a:ext cx="2136701" cy="2018769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0622049-D14D-4652-BB38-377F204F65B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0897" y="420290"/>
            <a:ext cx="4072260" cy="40740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63822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0">
              <a:schemeClr val="accent1">
                <a:lumMod val="45000"/>
                <a:lumOff val="55000"/>
              </a:schemeClr>
            </a:gs>
            <a:gs pos="76000">
              <a:srgbClr val="F1F4FA"/>
            </a:gs>
            <a:gs pos="67000">
              <a:schemeClr val="accent5">
                <a:lumMod val="20000"/>
                <a:lumOff val="80000"/>
              </a:schemeClr>
            </a:gs>
            <a:gs pos="98000">
              <a:schemeClr val="bg1"/>
            </a:gs>
            <a:gs pos="55760">
              <a:srgbClr val="BCCDE9"/>
            </a:gs>
            <a:gs pos="28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5" descr="Chart, funnel chart&#10;&#10;Description automatically generated">
            <a:extLst>
              <a:ext uri="{FF2B5EF4-FFF2-40B4-BE49-F238E27FC236}">
                <a16:creationId xmlns:a16="http://schemas.microsoft.com/office/drawing/2014/main" id="{63529BB7-1EBB-4375-B3C3-E0801C4284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9783" y="3360654"/>
            <a:ext cx="6161160" cy="3428999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B428C43-995B-4DB6-975F-3BF57CB1AD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62667" y="68347"/>
            <a:ext cx="9491133" cy="1325563"/>
          </a:xfrm>
        </p:spPr>
        <p:txBody>
          <a:bodyPr/>
          <a:lstStyle/>
          <a:p>
            <a:r>
              <a:rPr lang="en-GB" b="1" dirty="0">
                <a:solidFill>
                  <a:srgbClr val="C00000"/>
                </a:solidFill>
              </a:rPr>
              <a:t>Building management &amp; operations (Campus)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4C186B-33A9-484C-9218-2E3EDB99DB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50433" y="1422691"/>
            <a:ext cx="10515600" cy="2175669"/>
          </a:xfrm>
          <a:noFill/>
        </p:spPr>
        <p:txBody>
          <a:bodyPr/>
          <a:lstStyle/>
          <a:p>
            <a:pPr marL="0" indent="0">
              <a:buNone/>
            </a:pPr>
            <a:r>
              <a:rPr lang="en-GB" sz="3200" dirty="0"/>
              <a:t>The poorer the state of your campus, the more learning opportunities you have…</a:t>
            </a:r>
          </a:p>
          <a:p>
            <a:pPr marL="0" indent="0">
              <a:buNone/>
            </a:pPr>
            <a:r>
              <a:rPr lang="en-GB" sz="3200" dirty="0"/>
              <a:t>…and if you’ve already got a great WSA flower, sow seeds!</a:t>
            </a:r>
          </a:p>
          <a:p>
            <a:pPr marL="0" indent="0">
              <a:buNone/>
            </a:pPr>
            <a:r>
              <a:rPr lang="en-GB" sz="3200" dirty="0"/>
              <a:t>(Talk to neighbouring institutions) </a:t>
            </a:r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21CEBD1-5EEE-46D2-A0F7-411759AD407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554558" cy="1555243"/>
          </a:xfrm>
          <a:prstGeom prst="rect">
            <a:avLst/>
          </a:prstGeom>
        </p:spPr>
      </p:pic>
      <p:pic>
        <p:nvPicPr>
          <p:cNvPr id="5" name="Picture 2" descr="C:\Users\s2112358\Desktop\IMG_1370[1].jpg">
            <a:extLst>
              <a:ext uri="{FF2B5EF4-FFF2-40B4-BE49-F238E27FC236}">
                <a16:creationId xmlns:a16="http://schemas.microsoft.com/office/drawing/2014/main" id="{1F48CCD2-E5B5-41A8-B714-D69F738341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3867" y="3580528"/>
            <a:ext cx="4395075" cy="3277471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99014FA5-F74D-4847-A069-DEA413A477F1}"/>
              </a:ext>
            </a:extLst>
          </p:cNvPr>
          <p:cNvSpPr txBox="1"/>
          <p:nvPr/>
        </p:nvSpPr>
        <p:spPr>
          <a:xfrm>
            <a:off x="777279" y="6451099"/>
            <a:ext cx="265295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/>
              <a:t>(Tim </a:t>
            </a:r>
            <a:r>
              <a:rPr lang="en-GB" sz="1600" dirty="0" err="1"/>
              <a:t>Ibell</a:t>
            </a:r>
            <a:r>
              <a:rPr lang="en-GB" sz="1600" dirty="0"/>
              <a:t>, University of Bath)</a:t>
            </a:r>
          </a:p>
        </p:txBody>
      </p:sp>
    </p:spTree>
    <p:extLst>
      <p:ext uri="{BB962C8B-B14F-4D97-AF65-F5344CB8AC3E}">
        <p14:creationId xmlns:p14="http://schemas.microsoft.com/office/powerpoint/2010/main" val="166078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0">
              <a:schemeClr val="accent1">
                <a:lumMod val="45000"/>
                <a:lumOff val="55000"/>
              </a:schemeClr>
            </a:gs>
            <a:gs pos="62000">
              <a:srgbClr val="F1F4FA"/>
            </a:gs>
            <a:gs pos="100000">
              <a:schemeClr val="accent1">
                <a:lumMod val="45000"/>
                <a:lumOff val="55000"/>
              </a:schemeClr>
            </a:gs>
            <a:gs pos="77000">
              <a:schemeClr val="accent1">
                <a:lumMod val="20000"/>
                <a:lumOff val="80000"/>
              </a:schemeClr>
            </a:gs>
            <a:gs pos="27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865F98-8B40-47DA-B154-E61D5159EC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5181" y="1376626"/>
            <a:ext cx="10515600" cy="5588000"/>
          </a:xfrm>
        </p:spPr>
        <p:txBody>
          <a:bodyPr/>
          <a:lstStyle/>
          <a:p>
            <a:pPr marL="0" indent="0">
              <a:buNone/>
            </a:pPr>
            <a:r>
              <a:rPr lang="en-US" sz="3600" dirty="0">
                <a:solidFill>
                  <a:srgbClr val="C00000"/>
                </a:solidFill>
              </a:rPr>
              <a:t>(So much more than the curriculum)</a:t>
            </a:r>
          </a:p>
          <a:p>
            <a:pPr marL="0" indent="0">
              <a:buNone/>
            </a:pPr>
            <a:r>
              <a:rPr lang="en-US" dirty="0"/>
              <a:t>Get out more</a:t>
            </a:r>
          </a:p>
          <a:p>
            <a:pPr marL="0" indent="0">
              <a:buNone/>
            </a:pPr>
            <a:r>
              <a:rPr lang="en-US" dirty="0"/>
              <a:t>Inquire </a:t>
            </a:r>
          </a:p>
          <a:p>
            <a:pPr marL="0" indent="0">
              <a:buNone/>
            </a:pPr>
            <a:r>
              <a:rPr lang="en-US" dirty="0"/>
              <a:t>– with others </a:t>
            </a:r>
          </a:p>
          <a:p>
            <a:pPr marL="0" indent="0">
              <a:buNone/>
            </a:pPr>
            <a:r>
              <a:rPr lang="en-US" dirty="0"/>
              <a:t>– for change</a:t>
            </a:r>
          </a:p>
          <a:p>
            <a:pPr marL="0" indent="0">
              <a:buNone/>
            </a:pPr>
            <a:r>
              <a:rPr lang="en-US" dirty="0"/>
              <a:t>Stare – “Don’t just do something; stand there” </a:t>
            </a:r>
          </a:p>
          <a:p>
            <a:pPr marL="0" indent="0">
              <a:buNone/>
            </a:pPr>
            <a:r>
              <a:rPr lang="en-US" sz="2000" dirty="0"/>
              <a:t>				(</a:t>
            </a:r>
            <a:r>
              <a:rPr lang="en-GB" sz="2000" dirty="0"/>
              <a:t>Martin Gabel - apparently</a:t>
            </a:r>
            <a:r>
              <a:rPr lang="en-US" sz="2000" dirty="0"/>
              <a:t>)</a:t>
            </a:r>
          </a:p>
          <a:p>
            <a:pPr marL="0" indent="0">
              <a:buNone/>
            </a:pPr>
            <a:br>
              <a:rPr lang="en-US" altLang="en-US" dirty="0"/>
            </a:br>
            <a:r>
              <a:rPr lang="en-US" altLang="en-US" dirty="0"/>
              <a:t>Toolkits can be useful but beware of those that present learning as uninterrupted linear development. </a:t>
            </a:r>
            <a:endParaRPr lang="en-GB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CBF148C-B148-4903-862F-72A4E6E256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1441" y="403762"/>
            <a:ext cx="10515600" cy="1325563"/>
          </a:xfrm>
        </p:spPr>
        <p:txBody>
          <a:bodyPr>
            <a:normAutofit/>
          </a:bodyPr>
          <a:lstStyle/>
          <a:p>
            <a:r>
              <a:rPr lang="en-GB" b="1" dirty="0">
                <a:solidFill>
                  <a:srgbClr val="C00000"/>
                </a:solidFill>
              </a:rPr>
              <a:t>Pedagogy &amp; didactics</a:t>
            </a:r>
          </a:p>
        </p:txBody>
      </p:sp>
      <p:pic>
        <p:nvPicPr>
          <p:cNvPr id="8" name="Picture 2" descr="C:\Users\s2112358\Desktop\Pumpkins[1].jpg">
            <a:extLst>
              <a:ext uri="{FF2B5EF4-FFF2-40B4-BE49-F238E27FC236}">
                <a16:creationId xmlns:a16="http://schemas.microsoft.com/office/drawing/2014/main" id="{42837398-5C5E-4306-A294-4E6A723FD2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9288" y="-1"/>
            <a:ext cx="4972711" cy="3729833"/>
          </a:xfrm>
          <a:prstGeom prst="rect">
            <a:avLst/>
          </a:prstGeom>
          <a:noFill/>
          <a:ln>
            <a:noFill/>
          </a:ln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409A6BB4-7A2E-4787-B628-011957694D1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1228" y="4128569"/>
            <a:ext cx="1750771" cy="17515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78076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24000">
              <a:schemeClr val="accent1">
                <a:lumMod val="5000"/>
                <a:lumOff val="95000"/>
              </a:schemeClr>
            </a:gs>
            <a:gs pos="75000">
              <a:schemeClr val="accent1">
                <a:lumMod val="45000"/>
                <a:lumOff val="55000"/>
              </a:schemeClr>
            </a:gs>
            <a:gs pos="45000">
              <a:srgbClr val="F1F4FA"/>
            </a:gs>
            <a:gs pos="88500">
              <a:schemeClr val="accent1">
                <a:lumMod val="60000"/>
                <a:lumOff val="40000"/>
              </a:schemeClr>
            </a:gs>
            <a:gs pos="100000">
              <a:schemeClr val="accent1">
                <a:lumMod val="60000"/>
                <a:lumOff val="40000"/>
              </a:schemeClr>
            </a:gs>
            <a:gs pos="63000">
              <a:schemeClr val="accent1">
                <a:lumMod val="45000"/>
                <a:lumOff val="55000"/>
              </a:schemeClr>
            </a:gs>
            <a:gs pos="54000">
              <a:schemeClr val="accent1">
                <a:lumMod val="20000"/>
                <a:lumOff val="80000"/>
              </a:schemeClr>
            </a:gs>
            <a:gs pos="885">
              <a:schemeClr val="bg1"/>
            </a:gs>
            <a:gs pos="14000">
              <a:schemeClr val="bg1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1510E3-A91F-41F8-80B4-35A1EE0F3D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5924" y="-114461"/>
            <a:ext cx="10515600" cy="1325563"/>
          </a:xfrm>
          <a:noFill/>
        </p:spPr>
        <p:txBody>
          <a:bodyPr/>
          <a:lstStyle/>
          <a:p>
            <a:r>
              <a:rPr lang="en-GB" b="1" dirty="0">
                <a:solidFill>
                  <a:srgbClr val="C00000"/>
                </a:solidFill>
              </a:rPr>
              <a:t>Professional development</a:t>
            </a:r>
          </a:p>
        </p:txBody>
      </p:sp>
      <p:graphicFrame>
        <p:nvGraphicFramePr>
          <p:cNvPr id="4" name="Object 3">
            <a:extLst>
              <a:ext uri="{FF2B5EF4-FFF2-40B4-BE49-F238E27FC236}">
                <a16:creationId xmlns:a16="http://schemas.microsoft.com/office/drawing/2014/main" id="{1BD1FBC0-6A4E-44E4-B6A5-0F7609899D0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00820066"/>
              </p:ext>
            </p:extLst>
          </p:nvPr>
        </p:nvGraphicFramePr>
        <p:xfrm>
          <a:off x="3482482" y="-400393"/>
          <a:ext cx="8093781" cy="656650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81" name="Document" r:id="rId3" imgW="5727467" imgH="4666160" progId="Word.Document.12">
                  <p:embed/>
                </p:oleObj>
              </mc:Choice>
              <mc:Fallback>
                <p:oleObj name="Document" r:id="rId3" imgW="5727467" imgH="4666160" progId="Word.Document.12">
                  <p:embed/>
                  <p:pic>
                    <p:nvPicPr>
                      <p:cNvPr id="2" name="Object 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482482" y="-400393"/>
                        <a:ext cx="8093781" cy="656650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" name="Picture 4">
            <a:extLst>
              <a:ext uri="{FF2B5EF4-FFF2-40B4-BE49-F238E27FC236}">
                <a16:creationId xmlns:a16="http://schemas.microsoft.com/office/drawing/2014/main" id="{D1657E7A-534A-4608-AA14-67E6B707F14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89269" y="5215467"/>
            <a:ext cx="1641810" cy="1642533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2C675A8F-5921-4A6E-9A1E-BF040577840B}"/>
              </a:ext>
            </a:extLst>
          </p:cNvPr>
          <p:cNvSpPr txBox="1">
            <a:spLocks/>
          </p:cNvSpPr>
          <p:nvPr/>
        </p:nvSpPr>
        <p:spPr>
          <a:xfrm>
            <a:off x="4721975" y="5849277"/>
            <a:ext cx="6129549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4000" dirty="0">
                <a:solidFill>
                  <a:srgbClr val="0040C0"/>
                </a:solidFill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aroundersenseofpurpose.eu</a:t>
            </a:r>
            <a:r>
              <a:rPr lang="en-GB" sz="4000" dirty="0">
                <a:solidFill>
                  <a:srgbClr val="0040C0"/>
                </a:solidFill>
              </a:rPr>
              <a:t>  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BD3E63B9-5C62-4DED-9F5A-23E3EC168B30}"/>
              </a:ext>
            </a:extLst>
          </p:cNvPr>
          <p:cNvSpPr/>
          <p:nvPr/>
        </p:nvSpPr>
        <p:spPr>
          <a:xfrm>
            <a:off x="-997" y="1520868"/>
            <a:ext cx="358559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Aft>
                <a:spcPts val="0"/>
              </a:spcAft>
            </a:pPr>
            <a:r>
              <a:rPr lang="en-GB" sz="3200" b="1" dirty="0">
                <a:solidFill>
                  <a:srgbClr val="00B050"/>
                </a:solidFill>
              </a:rPr>
              <a:t>Think</a:t>
            </a:r>
            <a:r>
              <a:rPr lang="en-GB" sz="3200" b="1" dirty="0">
                <a:solidFill>
                  <a:schemeClr val="accent5">
                    <a:lumMod val="75000"/>
                  </a:schemeClr>
                </a:solidFill>
              </a:rPr>
              <a:t>ing</a:t>
            </a:r>
            <a:r>
              <a:rPr lang="en-GB" sz="3200" b="1" dirty="0">
                <a:solidFill>
                  <a:srgbClr val="0040C0"/>
                </a:solidFill>
              </a:rPr>
              <a:t> Holisti</a:t>
            </a:r>
            <a:r>
              <a:rPr lang="en-GB" sz="3200" b="1" dirty="0">
                <a:solidFill>
                  <a:srgbClr val="00B0F0"/>
                </a:solidFill>
              </a:rPr>
              <a:t>cally</a:t>
            </a:r>
            <a:endParaRPr lang="en-US" sz="3200" b="1" dirty="0">
              <a:solidFill>
                <a:srgbClr val="00B0F0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69AAEAF-7145-425E-B940-329663CC8C59}"/>
              </a:ext>
            </a:extLst>
          </p:cNvPr>
          <p:cNvSpPr/>
          <p:nvPr/>
        </p:nvSpPr>
        <p:spPr>
          <a:xfrm>
            <a:off x="0" y="3251320"/>
            <a:ext cx="346216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Aft>
                <a:spcPts val="0"/>
              </a:spcAft>
            </a:pPr>
            <a:r>
              <a:rPr lang="en-GB" sz="3200" b="1" dirty="0">
                <a:solidFill>
                  <a:srgbClr val="CC6600"/>
                </a:solidFill>
              </a:rPr>
              <a:t>Envisi</a:t>
            </a:r>
            <a:r>
              <a:rPr lang="en-GB" sz="3200" b="1" dirty="0">
                <a:solidFill>
                  <a:srgbClr val="FFC000"/>
                </a:solidFill>
              </a:rPr>
              <a:t>oning</a:t>
            </a:r>
            <a:r>
              <a:rPr lang="en-GB" sz="3200" dirty="0">
                <a:solidFill>
                  <a:srgbClr val="FF9900"/>
                </a:solidFill>
              </a:rPr>
              <a:t> </a:t>
            </a:r>
            <a:r>
              <a:rPr lang="en-GB" sz="3200" b="1" dirty="0">
                <a:solidFill>
                  <a:srgbClr val="FFC000"/>
                </a:solidFill>
              </a:rPr>
              <a:t>Cha</a:t>
            </a:r>
            <a:r>
              <a:rPr lang="en-GB" sz="3200" b="1" dirty="0">
                <a:solidFill>
                  <a:srgbClr val="FFFF00"/>
                </a:solidFill>
              </a:rPr>
              <a:t>nge</a:t>
            </a:r>
            <a:endParaRPr lang="en-US" sz="3200" b="1" dirty="0">
              <a:solidFill>
                <a:srgbClr val="FFFF00"/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38BB477-E348-4FCB-9DFC-1BF4B8FEE097}"/>
              </a:ext>
            </a:extLst>
          </p:cNvPr>
          <p:cNvSpPr/>
          <p:nvPr/>
        </p:nvSpPr>
        <p:spPr>
          <a:xfrm>
            <a:off x="-997" y="5170325"/>
            <a:ext cx="453944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Aft>
                <a:spcPts val="0"/>
              </a:spcAft>
            </a:pPr>
            <a:r>
              <a:rPr lang="en-GB" sz="3200" b="1" dirty="0">
                <a:solidFill>
                  <a:srgbClr val="7030A0"/>
                </a:solidFill>
              </a:rPr>
              <a:t>Achie</a:t>
            </a:r>
            <a:r>
              <a:rPr lang="en-GB" sz="3200" b="1" dirty="0">
                <a:solidFill>
                  <a:srgbClr val="823E65"/>
                </a:solidFill>
              </a:rPr>
              <a:t>ving </a:t>
            </a:r>
            <a:r>
              <a:rPr lang="en-GB" sz="3200" b="1" dirty="0">
                <a:solidFill>
                  <a:srgbClr val="BE626F"/>
                </a:solidFill>
              </a:rPr>
              <a:t>Transfo</a:t>
            </a:r>
            <a:r>
              <a:rPr lang="en-GB" sz="3200" b="1" dirty="0">
                <a:solidFill>
                  <a:srgbClr val="C00000"/>
                </a:solidFill>
              </a:rPr>
              <a:t>rmation</a:t>
            </a:r>
            <a:endParaRPr lang="en-US" sz="3200" b="1" dirty="0">
              <a:solidFill>
                <a:srgbClr val="C00000"/>
              </a:solidFill>
              <a:ea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6723008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3" grpId="0"/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0">
              <a:schemeClr val="accent1">
                <a:lumMod val="45000"/>
                <a:lumOff val="55000"/>
              </a:schemeClr>
            </a:gs>
            <a:gs pos="62000">
              <a:srgbClr val="F1F4FA"/>
            </a:gs>
            <a:gs pos="100000">
              <a:schemeClr val="accent1">
                <a:lumMod val="45000"/>
                <a:lumOff val="55000"/>
              </a:schemeClr>
            </a:gs>
            <a:gs pos="77000">
              <a:schemeClr val="accent1">
                <a:lumMod val="20000"/>
                <a:lumOff val="80000"/>
              </a:schemeClr>
            </a:gs>
            <a:gs pos="27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BBC7CA-98EF-4DD1-B33F-DB68EC78B5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b="1" dirty="0">
                <a:solidFill>
                  <a:srgbClr val="C00000"/>
                </a:solidFill>
              </a:rPr>
              <a:t>Curriculum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5481E0-649B-494C-A9B0-6D707CB6AE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01582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3200" dirty="0"/>
              <a:t>Pick a theme – and pose three questions for investigation:</a:t>
            </a:r>
          </a:p>
          <a:p>
            <a:pPr>
              <a:buFontTx/>
              <a:buChar char="-"/>
            </a:pPr>
            <a:r>
              <a:rPr lang="en-GB" sz="3200" dirty="0"/>
              <a:t>Why is it an issue?</a:t>
            </a:r>
          </a:p>
          <a:p>
            <a:pPr>
              <a:buFontTx/>
              <a:buChar char="-"/>
            </a:pPr>
            <a:r>
              <a:rPr lang="en-GB" sz="3200" dirty="0"/>
              <a:t>What are the impacts (now and projected)?</a:t>
            </a:r>
          </a:p>
          <a:p>
            <a:pPr>
              <a:buFontTx/>
              <a:buChar char="-"/>
            </a:pPr>
            <a:r>
              <a:rPr lang="en-GB" sz="3200" dirty="0"/>
              <a:t>What can ‘we’ do about it?</a:t>
            </a:r>
          </a:p>
          <a:p>
            <a:pPr>
              <a:buFontTx/>
              <a:buChar char="-"/>
            </a:pPr>
            <a:endParaRPr lang="en-GB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04ED406-4CF4-4789-BFC2-7C9E4FDE7C9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788" y="4216400"/>
            <a:ext cx="2140412" cy="21413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5542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0">
              <a:schemeClr val="accent1">
                <a:lumMod val="45000"/>
                <a:lumOff val="55000"/>
              </a:schemeClr>
            </a:gs>
            <a:gs pos="62000">
              <a:srgbClr val="F1F4FA"/>
            </a:gs>
            <a:gs pos="100000">
              <a:schemeClr val="accent1">
                <a:lumMod val="45000"/>
                <a:lumOff val="55000"/>
              </a:schemeClr>
            </a:gs>
            <a:gs pos="77000">
              <a:schemeClr val="accent1">
                <a:lumMod val="20000"/>
                <a:lumOff val="80000"/>
              </a:schemeClr>
            </a:gs>
            <a:gs pos="53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 flipV="1">
            <a:off x="5753100" y="3556000"/>
            <a:ext cx="342900" cy="685800"/>
          </a:xfrm>
          <a:prstGeom prst="line">
            <a:avLst/>
          </a:prstGeom>
          <a:ln w="9525" cmpd="sng">
            <a:solidFill>
              <a:srgbClr val="000000"/>
            </a:solidFill>
          </a:ln>
          <a:effectLst>
            <a:outerShdw blurRad="53975" dir="5400000" sx="107000" sy="107000" rotWithShape="0">
              <a:srgbClr val="000000">
                <a:alpha val="86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H="1" flipV="1">
            <a:off x="5524500" y="3098800"/>
            <a:ext cx="228600" cy="571500"/>
          </a:xfrm>
          <a:prstGeom prst="line">
            <a:avLst/>
          </a:prstGeom>
          <a:ln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H="1" flipV="1">
            <a:off x="4953000" y="3327400"/>
            <a:ext cx="228600" cy="228600"/>
          </a:xfrm>
          <a:prstGeom prst="line">
            <a:avLst/>
          </a:prstGeom>
          <a:ln w="6350" cmpd="sng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V="1">
            <a:off x="5295900" y="3670300"/>
            <a:ext cx="457200" cy="457200"/>
          </a:xfrm>
          <a:prstGeom prst="line">
            <a:avLst/>
          </a:prstGeom>
          <a:ln w="6350" cmpd="sng">
            <a:solidFill>
              <a:srgbClr val="000000"/>
            </a:solidFill>
          </a:ln>
          <a:effectLst>
            <a:outerShdw blurRad="222250" dist="139700" dir="5400000" rotWithShape="0">
              <a:srgbClr val="000000">
                <a:alpha val="88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5181600" y="4127500"/>
            <a:ext cx="114300" cy="228600"/>
          </a:xfrm>
          <a:prstGeom prst="line">
            <a:avLst/>
          </a:prstGeom>
          <a:ln w="12700" cmpd="sng">
            <a:solidFill>
              <a:srgbClr val="000000"/>
            </a:solidFill>
          </a:ln>
          <a:effectLst>
            <a:outerShdw blurRad="136525" dist="25400" dir="5400000" sx="102000" sy="102000" rotWithShape="0">
              <a:srgbClr val="000000">
                <a:alpha val="95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9" name="Rectangle 48"/>
          <p:cNvSpPr>
            <a:spLocks noChangeArrowheads="1"/>
          </p:cNvSpPr>
          <p:nvPr/>
        </p:nvSpPr>
        <p:spPr bwMode="auto">
          <a:xfrm>
            <a:off x="1524001" y="43934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50" name="Rectangle 49"/>
          <p:cNvSpPr>
            <a:spLocks noChangeArrowheads="1"/>
          </p:cNvSpPr>
          <p:nvPr/>
        </p:nvSpPr>
        <p:spPr bwMode="auto">
          <a:xfrm>
            <a:off x="1524001" y="501134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51" name="Rectangle 50"/>
          <p:cNvSpPr>
            <a:spLocks noChangeArrowheads="1"/>
          </p:cNvSpPr>
          <p:nvPr/>
        </p:nvSpPr>
        <p:spPr bwMode="auto">
          <a:xfrm>
            <a:off x="1524001" y="958334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52" name="Straight Connector 51"/>
          <p:cNvCxnSpPr/>
          <p:nvPr/>
        </p:nvCxnSpPr>
        <p:spPr>
          <a:xfrm>
            <a:off x="5524500" y="3098800"/>
            <a:ext cx="571500" cy="457200"/>
          </a:xfrm>
          <a:prstGeom prst="line">
            <a:avLst/>
          </a:prstGeom>
          <a:ln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3" name="Straight Connector 52"/>
          <p:cNvCxnSpPr/>
          <p:nvPr/>
        </p:nvCxnSpPr>
        <p:spPr>
          <a:xfrm flipH="1">
            <a:off x="4953000" y="3098800"/>
            <a:ext cx="571500" cy="228600"/>
          </a:xfrm>
          <a:prstGeom prst="line">
            <a:avLst/>
          </a:prstGeom>
          <a:ln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4" name="Straight Connector 53"/>
          <p:cNvCxnSpPr/>
          <p:nvPr/>
        </p:nvCxnSpPr>
        <p:spPr>
          <a:xfrm flipH="1">
            <a:off x="4724400" y="3327400"/>
            <a:ext cx="228600" cy="571500"/>
          </a:xfrm>
          <a:prstGeom prst="line">
            <a:avLst/>
          </a:prstGeom>
          <a:ln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5" name="Straight Connector 54"/>
          <p:cNvCxnSpPr/>
          <p:nvPr/>
        </p:nvCxnSpPr>
        <p:spPr>
          <a:xfrm>
            <a:off x="4724400" y="3898900"/>
            <a:ext cx="457200" cy="457200"/>
          </a:xfrm>
          <a:prstGeom prst="line">
            <a:avLst/>
          </a:prstGeom>
          <a:ln w="9525" cmpd="sng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/>
          <p:cNvCxnSpPr/>
          <p:nvPr/>
        </p:nvCxnSpPr>
        <p:spPr>
          <a:xfrm flipV="1">
            <a:off x="5181600" y="4241800"/>
            <a:ext cx="571500" cy="114300"/>
          </a:xfrm>
          <a:prstGeom prst="line">
            <a:avLst/>
          </a:prstGeom>
          <a:ln w="12700" cmpd="sng">
            <a:solidFill>
              <a:srgbClr val="000000"/>
            </a:solidFill>
          </a:ln>
          <a:effectLst>
            <a:outerShdw blurRad="69850" dir="16200000" sx="89000" sy="89000" algn="tl" rotWithShape="0">
              <a:srgbClr val="000000"/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/>
          <p:cNvCxnSpPr/>
          <p:nvPr/>
        </p:nvCxnSpPr>
        <p:spPr>
          <a:xfrm flipH="1">
            <a:off x="5753100" y="3556000"/>
            <a:ext cx="342900" cy="114300"/>
          </a:xfrm>
          <a:prstGeom prst="line">
            <a:avLst/>
          </a:prstGeom>
          <a:ln w="9525" cmpd="sng">
            <a:solidFill>
              <a:srgbClr val="000000"/>
            </a:solidFill>
          </a:ln>
          <a:effectLst>
            <a:outerShdw blurRad="111125" dist="25400" dir="5400000" rotWithShape="0">
              <a:srgbClr val="000000">
                <a:alpha val="88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/>
          <p:cNvCxnSpPr/>
          <p:nvPr/>
        </p:nvCxnSpPr>
        <p:spPr>
          <a:xfrm>
            <a:off x="5753100" y="3663950"/>
            <a:ext cx="0" cy="571500"/>
          </a:xfrm>
          <a:prstGeom prst="line">
            <a:avLst/>
          </a:prstGeom>
          <a:ln w="9525" cmpd="sng">
            <a:solidFill>
              <a:srgbClr val="000000"/>
            </a:solidFill>
          </a:ln>
          <a:effectLst>
            <a:outerShdw blurRad="136525" dir="5400000" sx="115000" sy="115000" rotWithShape="0">
              <a:srgbClr val="000000">
                <a:alpha val="88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/>
          <p:cNvCxnSpPr/>
          <p:nvPr/>
        </p:nvCxnSpPr>
        <p:spPr>
          <a:xfrm flipH="1">
            <a:off x="5181600" y="3092450"/>
            <a:ext cx="342900" cy="457200"/>
          </a:xfrm>
          <a:prstGeom prst="line">
            <a:avLst/>
          </a:prstGeom>
          <a:ln w="6350" cmpd="sng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0" name="Straight Connector 59"/>
          <p:cNvCxnSpPr/>
          <p:nvPr/>
        </p:nvCxnSpPr>
        <p:spPr>
          <a:xfrm>
            <a:off x="5181600" y="3556000"/>
            <a:ext cx="571500" cy="114300"/>
          </a:xfrm>
          <a:prstGeom prst="line">
            <a:avLst/>
          </a:prstGeom>
          <a:ln w="3175" cmpd="sng"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/>
          <p:cNvCxnSpPr/>
          <p:nvPr/>
        </p:nvCxnSpPr>
        <p:spPr>
          <a:xfrm flipH="1">
            <a:off x="4724400" y="3556000"/>
            <a:ext cx="457200" cy="342900"/>
          </a:xfrm>
          <a:prstGeom prst="line">
            <a:avLst/>
          </a:prstGeom>
          <a:ln w="3175" cmpd="sng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2" name="Straight Connector 61"/>
          <p:cNvCxnSpPr/>
          <p:nvPr/>
        </p:nvCxnSpPr>
        <p:spPr>
          <a:xfrm>
            <a:off x="4724400" y="3898900"/>
            <a:ext cx="571500" cy="228600"/>
          </a:xfrm>
          <a:prstGeom prst="line">
            <a:avLst/>
          </a:prstGeom>
          <a:ln w="9525" cmpd="sng">
            <a:solidFill>
              <a:schemeClr val="tx1"/>
            </a:solidFill>
          </a:ln>
          <a:effectLst>
            <a:outerShdw blurRad="165100" dist="25400" dir="5400000" rotWithShape="0">
              <a:srgbClr val="000000">
                <a:alpha val="91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/>
          <p:cNvCxnSpPr/>
          <p:nvPr/>
        </p:nvCxnSpPr>
        <p:spPr>
          <a:xfrm>
            <a:off x="5181600" y="3556000"/>
            <a:ext cx="114300" cy="571500"/>
          </a:xfrm>
          <a:prstGeom prst="line">
            <a:avLst/>
          </a:prstGeom>
          <a:ln w="3175" cmpd="sng"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/>
          <p:cNvCxnSpPr/>
          <p:nvPr/>
        </p:nvCxnSpPr>
        <p:spPr>
          <a:xfrm>
            <a:off x="5295900" y="4127500"/>
            <a:ext cx="457200" cy="114300"/>
          </a:xfrm>
          <a:prstGeom prst="line">
            <a:avLst/>
          </a:prstGeom>
          <a:ln w="12700" cmpd="sng">
            <a:solidFill>
              <a:srgbClr val="000000"/>
            </a:solidFill>
          </a:ln>
          <a:effectLst>
            <a:outerShdw blurRad="50800" dist="38100" dir="2700000" sx="89000" sy="89000" algn="tl" rotWithShape="0">
              <a:prstClr val="black">
                <a:alpha val="86000"/>
              </a:prst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7" name="TextBox 36"/>
          <p:cNvSpPr txBox="1"/>
          <p:nvPr/>
        </p:nvSpPr>
        <p:spPr>
          <a:xfrm>
            <a:off x="1416496" y="1072065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dirty="0"/>
              <a:t>Sustainability-related issues have many facets…</a:t>
            </a:r>
          </a:p>
        </p:txBody>
      </p:sp>
      <p:pic>
        <p:nvPicPr>
          <p:cNvPr id="41" name="Picture 40">
            <a:extLst>
              <a:ext uri="{FF2B5EF4-FFF2-40B4-BE49-F238E27FC236}">
                <a16:creationId xmlns:a16="http://schemas.microsoft.com/office/drawing/2014/main" id="{54E7D793-69A7-4CC0-AE5E-3D6675D47A9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70121" y="5139605"/>
            <a:ext cx="1554558" cy="15552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143972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1246</TotalTime>
  <Words>529</Words>
  <Application>Microsoft Office PowerPoint</Application>
  <PresentationFormat>Widescreen</PresentationFormat>
  <Paragraphs>87</Paragraphs>
  <Slides>21</Slides>
  <Notes>5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8" baseType="lpstr">
      <vt:lpstr>Arial</vt:lpstr>
      <vt:lpstr>Calibri</vt:lpstr>
      <vt:lpstr>Calibri Light</vt:lpstr>
      <vt:lpstr>Comic Sans MS</vt:lpstr>
      <vt:lpstr>Times New Roman</vt:lpstr>
      <vt:lpstr>Office Theme</vt:lpstr>
      <vt:lpstr>Document</vt:lpstr>
      <vt:lpstr>Reflections on the different aspects of the WSA/WIA ‘flower’</vt:lpstr>
      <vt:lpstr>Are these the ‘right petals’ – and does it matter? </vt:lpstr>
      <vt:lpstr>Vision</vt:lpstr>
      <vt:lpstr>Vision</vt:lpstr>
      <vt:lpstr>Building management &amp; operations (Campus)</vt:lpstr>
      <vt:lpstr>Pedagogy &amp; didactics</vt:lpstr>
      <vt:lpstr>Professional development</vt:lpstr>
      <vt:lpstr>Curriculum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School environment – the wider community</vt:lpstr>
      <vt:lpstr>The question of vision – and purpose – is critical… …not just for an educational institution but for the ‘institution’ of education itself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Six aspects of the WSA/WIA ‘the flower’</dc:title>
  <dc:creator>Paul Vare</dc:creator>
  <cp:lastModifiedBy>Paul Vare</cp:lastModifiedBy>
  <cp:revision>49</cp:revision>
  <dcterms:created xsi:type="dcterms:W3CDTF">2022-02-28T17:08:15Z</dcterms:created>
  <dcterms:modified xsi:type="dcterms:W3CDTF">2022-03-22T20:50:16Z</dcterms:modified>
</cp:coreProperties>
</file>