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3" r:id="rId2"/>
    <p:sldId id="1446" r:id="rId3"/>
    <p:sldId id="1430" r:id="rId4"/>
    <p:sldId id="1454" r:id="rId5"/>
    <p:sldId id="1429" r:id="rId6"/>
    <p:sldId id="1431" r:id="rId7"/>
    <p:sldId id="1453" r:id="rId8"/>
    <p:sldId id="1426" r:id="rId9"/>
    <p:sldId id="1449" r:id="rId10"/>
    <p:sldId id="1450" r:id="rId11"/>
    <p:sldId id="263" r:id="rId12"/>
    <p:sldId id="262" r:id="rId13"/>
    <p:sldId id="1432" r:id="rId14"/>
    <p:sldId id="1451" r:id="rId15"/>
    <p:sldId id="256" r:id="rId16"/>
    <p:sldId id="1433" r:id="rId17"/>
    <p:sldId id="1452" r:id="rId18"/>
    <p:sldId id="1448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7273"/>
    <a:srgbClr val="009193"/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68"/>
    <p:restoredTop sz="95755"/>
  </p:normalViewPr>
  <p:slideViewPr>
    <p:cSldViewPr snapToGrid="0" snapToObjects="1">
      <p:cViewPr varScale="1">
        <p:scale>
          <a:sx n="109" d="100"/>
          <a:sy n="109" d="100"/>
        </p:scale>
        <p:origin x="104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E17B7-3F90-9E46-BB80-7090F397116D}" type="datetimeFigureOut">
              <a:rPr lang="nl-NL" smtClean="0"/>
              <a:t>18-03-2022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2E424-C641-8F40-BBB2-8FC946F2F5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717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2E424-C641-8F40-BBB2-8FC946F2F53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782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CBDBEE-5980-EE43-84CF-F34A2719D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1515455-C799-F347-94E6-08A4FEF10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961CC3-5D80-1E47-9B8F-FC7A735F9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5A6B5-D630-8C40-A83C-8F3B77E87728}" type="datetimeFigureOut">
              <a:rPr lang="nl-NL" smtClean="0"/>
              <a:t>18-03-2022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AF19EB-2CB8-5A4D-94A9-789168FED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A264FC-FC30-5E4E-957A-57BF7E7E2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2D51-E5B1-4146-889B-0C204E88F9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1289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765EA3-D03E-9444-A8B1-CEC042891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1429A92-9975-4F4D-B5C7-84370CBFC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3993AC-F0A2-E045-A6E8-31860F79B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5A6B5-D630-8C40-A83C-8F3B77E87728}" type="datetimeFigureOut">
              <a:rPr lang="nl-NL" smtClean="0"/>
              <a:t>18-03-2022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0D8579-51E7-784F-9087-3B385F6D9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308E1B-6DA3-A245-B676-DBFBDBBF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2D51-E5B1-4146-889B-0C204E88F9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1089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80BFF70-12E3-E040-9A90-FD8DF497E7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D1A5425-A061-0F4E-9E03-F6E4A29EF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372F22-63CC-4743-8880-D4E76E3A4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5A6B5-D630-8C40-A83C-8F3B77E87728}" type="datetimeFigureOut">
              <a:rPr lang="nl-NL" smtClean="0"/>
              <a:t>18-03-2022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40D15FD-0CFD-EA4B-9D4E-F5DABADD1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595C5F-597B-4F4D-8E96-63F7B04C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2D51-E5B1-4146-889B-0C204E88F9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453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20ED4F-F75E-8D4C-BDBC-8848F2687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1EF34D-3A12-7D42-9227-54957A1E9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E16FD7-2039-244F-9E47-AFC400BD6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5A6B5-D630-8C40-A83C-8F3B77E87728}" type="datetimeFigureOut">
              <a:rPr lang="nl-NL" smtClean="0"/>
              <a:t>18-03-2022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802AC7-BCFB-4444-85F4-5350D236A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E37B93-45F9-734F-9D6F-1AF99CF1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2D51-E5B1-4146-889B-0C204E88F9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0752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D56C8A-4583-4342-9939-567DBDCFE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71904F-E098-8846-A304-C6F6E1501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4B2BE3-AD7D-A94A-A651-220FAD2DB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5A6B5-D630-8C40-A83C-8F3B77E87728}" type="datetimeFigureOut">
              <a:rPr lang="nl-NL" smtClean="0"/>
              <a:t>18-03-2022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EF7FEF-B1DC-3049-9585-B23A98BFB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0A636F-1926-EC4B-81C2-757A751EA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2D51-E5B1-4146-889B-0C204E88F9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412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638C60-9600-624D-B672-27D1A2A88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88A7DD-95D6-F149-AD34-1A6FEE527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CE077E-FDB4-C949-B898-47832100A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0BC6D5C-5808-B640-A4BA-8E685064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5A6B5-D630-8C40-A83C-8F3B77E87728}" type="datetimeFigureOut">
              <a:rPr lang="nl-NL" smtClean="0"/>
              <a:t>18-03-2022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63B09D4-AAE9-1D41-A48C-7FDDE2421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339542F-1828-DE45-B01C-66642F91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2D51-E5B1-4146-889B-0C204E88F9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682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FC9E4-7985-7446-ABE4-668EE54EE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B47B3A-F2F0-7C40-BDEB-5D9308BAD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E48449C-0F25-754B-998D-74D35997A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357E2D5-6B5E-F44B-9193-297BC0CF4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EEBA2A5-5794-D243-AD51-FA8606724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44C9AB5-67FA-334B-8B10-7C9561A3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5A6B5-D630-8C40-A83C-8F3B77E87728}" type="datetimeFigureOut">
              <a:rPr lang="nl-NL" smtClean="0"/>
              <a:t>18-03-2022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CBF7FAE-D614-F647-B009-142EC3666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FA65D98-3506-F94B-823F-B446407A8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2D51-E5B1-4146-889B-0C204E88F9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178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68384F-CF3B-E14A-B563-593F63445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3F683F8-A662-8C49-AA3A-8ED51645E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5A6B5-D630-8C40-A83C-8F3B77E87728}" type="datetimeFigureOut">
              <a:rPr lang="nl-NL" smtClean="0"/>
              <a:t>18-03-2022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AB1FEBE-443F-164E-9D0B-AB86AE3DD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8A0AFDB-346E-6A40-B089-5D85271EF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2D51-E5B1-4146-889B-0C204E88F9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1996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232EA29-34E7-6345-9F51-E39F8A5F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5A6B5-D630-8C40-A83C-8F3B77E87728}" type="datetimeFigureOut">
              <a:rPr lang="nl-NL" smtClean="0"/>
              <a:t>18-03-2022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CD0F271-36F8-1144-86BA-2ACDD353F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0980056-3DBC-EC44-B293-CAA538ED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2D51-E5B1-4146-889B-0C204E88F9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037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491178-3604-7541-9F00-630313406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848801-840B-B543-9ABF-8E9D1799F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92DA9A1-0C9A-F949-9977-031744CFD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C4628D2-BE0E-9342-A96A-D34E593BE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5A6B5-D630-8C40-A83C-8F3B77E87728}" type="datetimeFigureOut">
              <a:rPr lang="nl-NL" smtClean="0"/>
              <a:t>18-03-2022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4783AC0-DE6C-8E40-A6F4-7E36D146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B834F4-FEB2-044E-9775-8DA9B234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2D51-E5B1-4146-889B-0C204E88F9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41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E85A5A-84DC-6747-810D-C723F63FF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29DE530-DB40-944D-B9DA-152E3BCE8F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5F7436F-D8E6-0249-9686-0F4969ACE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DBC41EE-1140-DC4A-BC6C-F188B2E54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5A6B5-D630-8C40-A83C-8F3B77E87728}" type="datetimeFigureOut">
              <a:rPr lang="nl-NL" smtClean="0"/>
              <a:t>18-03-2022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0DFEB1-54AD-754E-8F1C-75C31534A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849BC3B-8CEE-4542-B66D-7BBAC01D4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2D51-E5B1-4146-889B-0C204E88F9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26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BBF1346-AB74-4747-A87C-0764E6A0C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B478243-B025-F24B-9DE0-35B94B56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51D00A-21B4-3D40-B9A4-7EC8AC3BB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5A6B5-D630-8C40-A83C-8F3B77E87728}" type="datetimeFigureOut">
              <a:rPr lang="nl-NL" smtClean="0"/>
              <a:t>18-03-2022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F8E2C7-B9E3-2F40-8DE0-AFE9B219A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3DA73C-4A15-8749-8E5E-B0D26BB6A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42D51-E5B1-4146-889B-0C204E88F9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129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53145557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haveypro/beyondzerocop2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BEA07C-D601-3347-BFA1-9509CE52D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Tijdelijke aanduiding voor inhoud 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5658802D-EFF1-8D48-B9DB-4208158FDB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0" y="3048794"/>
            <a:ext cx="1905000" cy="1905000"/>
          </a:xfr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E6BDE1E-632B-C648-8A2A-288DDC5D4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337221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1411EE5-9414-FC42-BA2F-6AA588A8E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848" y="1075440"/>
            <a:ext cx="3706198" cy="3823533"/>
          </a:xfrm>
          <a:prstGeom prst="rect">
            <a:avLst/>
          </a:prstGeom>
        </p:spPr>
      </p:pic>
      <p:sp>
        <p:nvSpPr>
          <p:cNvPr id="12" name="AutoShape 6">
            <a:extLst>
              <a:ext uri="{FF2B5EF4-FFF2-40B4-BE49-F238E27FC236}">
                <a16:creationId xmlns:a16="http://schemas.microsoft.com/office/drawing/2014/main" id="{7C94DD3B-002E-E942-A49C-E4654EEEE1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B1555AF1-F52C-7943-B818-832C529B59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07FC9859-86CD-1E49-8B38-0283AB26B1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AE4D9E10-8442-AD43-8FA0-77472482FC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6D52F3E8-B7A0-F74C-8DDA-19459CF8CB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E48072E6-CC2A-0740-AE69-FAA4F6CE2352}"/>
              </a:ext>
            </a:extLst>
          </p:cNvPr>
          <p:cNvSpPr txBox="1"/>
          <p:nvPr/>
        </p:nvSpPr>
        <p:spPr>
          <a:xfrm>
            <a:off x="7365470" y="1826267"/>
            <a:ext cx="490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ADCB0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EU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C6440F6E-56F3-1A44-B9F8-E7DBEBD837D4}"/>
              </a:ext>
            </a:extLst>
          </p:cNvPr>
          <p:cNvSpPr txBox="1"/>
          <p:nvPr/>
        </p:nvSpPr>
        <p:spPr>
          <a:xfrm>
            <a:off x="6553200" y="4020234"/>
            <a:ext cx="510208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500" b="1">
                <a:solidFill>
                  <a:schemeClr val="bg1"/>
                </a:solidFill>
              </a:rPr>
              <a:t>28-3-2022 </a:t>
            </a:r>
            <a:r>
              <a:rPr lang="nl-NL" sz="2500" b="1" dirty="0">
                <a:solidFill>
                  <a:schemeClr val="bg1"/>
                </a:solidFill>
              </a:rPr>
              <a:t>SLIDES</a:t>
            </a:r>
          </a:p>
          <a:p>
            <a:pPr algn="r"/>
            <a:r>
              <a:rPr lang="nl-NL" sz="1400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BEBC61D-E831-674B-A194-2FBAA2307587}"/>
              </a:ext>
            </a:extLst>
          </p:cNvPr>
          <p:cNvSpPr/>
          <p:nvPr/>
        </p:nvSpPr>
        <p:spPr>
          <a:xfrm>
            <a:off x="3923818" y="1802773"/>
            <a:ext cx="8268182" cy="20597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320FFF1-873C-A54C-A31C-D1948A1DBC8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1769" y="2209006"/>
            <a:ext cx="7044033" cy="118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20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ED4E61-44E4-2A44-B829-090D5179C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D633D4-77A6-D846-8B10-88D961797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Clip 2 : </a:t>
            </a:r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vimeo.com</a:t>
            </a:r>
            <a:r>
              <a:rPr lang="nl-NL" dirty="0"/>
              <a:t>/654989215/7412c37094 </a:t>
            </a:r>
          </a:p>
        </p:txBody>
      </p:sp>
    </p:spTree>
    <p:extLst>
      <p:ext uri="{BB962C8B-B14F-4D97-AF65-F5344CB8AC3E}">
        <p14:creationId xmlns:p14="http://schemas.microsoft.com/office/powerpoint/2010/main" val="2490101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8A5B73-B059-984B-99D7-D839B57C1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4B28B0-B6F5-B743-8FF2-829F21628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357F406-C4F3-3248-9836-DB4D20349E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22"/>
            <a:ext cx="12192000" cy="683995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C46B302-6909-8E44-B936-F39DD153AF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19"/>
            <a:ext cx="12192000" cy="684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92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181DC2-C40C-9344-AFED-4A053B80A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CDEBB43-BEBF-D54B-A8CF-5F05383EB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46795" cy="6858000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700CB66-C071-BE4F-B478-07F7C6E7C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68" y="559875"/>
            <a:ext cx="3713566" cy="83497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8297329-10BA-EC45-9922-57E49B7FF400}"/>
              </a:ext>
            </a:extLst>
          </p:cNvPr>
          <p:cNvSpPr txBox="1"/>
          <p:nvPr/>
        </p:nvSpPr>
        <p:spPr>
          <a:xfrm>
            <a:off x="418454" y="588660"/>
            <a:ext cx="3099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Lessen van Klimaatpioniers </a:t>
            </a:r>
          </a:p>
        </p:txBody>
      </p:sp>
    </p:spTree>
    <p:extLst>
      <p:ext uri="{BB962C8B-B14F-4D97-AF65-F5344CB8AC3E}">
        <p14:creationId xmlns:p14="http://schemas.microsoft.com/office/powerpoint/2010/main" val="2896197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08ED8-339E-3E49-B828-9DA66246E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43C6F1-ACFA-F34C-973D-1FDB94D6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B0CBC5E-C591-5740-A2C7-8B7CF68B4C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17"/>
            <a:ext cx="12192000" cy="685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07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ED4E61-44E4-2A44-B829-090D5179C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D633D4-77A6-D846-8B10-88D961797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Clip 2 : </a:t>
            </a:r>
            <a:r>
              <a:rPr lang="nl-NL" u="sng" dirty="0">
                <a:hlinkClick r:id="rId2"/>
              </a:rPr>
              <a:t>https://vimeo.com/531455572</a:t>
            </a:r>
            <a:r>
              <a:rPr lang="nl-NL" dirty="0"/>
              <a:t>   (leiders) </a:t>
            </a:r>
          </a:p>
        </p:txBody>
      </p:sp>
    </p:spTree>
    <p:extLst>
      <p:ext uri="{BB962C8B-B14F-4D97-AF65-F5344CB8AC3E}">
        <p14:creationId xmlns:p14="http://schemas.microsoft.com/office/powerpoint/2010/main" val="2251084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167CA38-77A1-BB42-9B2F-366219E41F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6F046561-EFB3-D94C-B93B-D91E4A217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6267" y="6303177"/>
            <a:ext cx="4342015" cy="322564"/>
          </a:xfrm>
        </p:spPr>
        <p:txBody>
          <a:bodyPr>
            <a:normAutofit lnSpcReduction="10000"/>
          </a:bodyPr>
          <a:lstStyle/>
          <a:p>
            <a:pPr algn="r"/>
            <a:r>
              <a:rPr lang="nl-NL" sz="1700" b="1" dirty="0" err="1">
                <a:solidFill>
                  <a:schemeClr val="bg1"/>
                </a:solidFill>
                <a:latin typeface="Parisine Plus Std Clair" panose="020B0503020502020204" pitchFamily="34" charset="0"/>
              </a:rPr>
              <a:t>Introduction</a:t>
            </a:r>
            <a:r>
              <a:rPr lang="nl-NL" sz="1700" b="1" dirty="0">
                <a:solidFill>
                  <a:schemeClr val="bg1"/>
                </a:solidFill>
                <a:latin typeface="Parisine Plus Std Clair" panose="020B0503020502020204" pitchFamily="34" charset="0"/>
              </a:rPr>
              <a:t> | </a:t>
            </a:r>
            <a:r>
              <a:rPr lang="nl-NL" sz="1700" b="1" dirty="0" err="1">
                <a:solidFill>
                  <a:schemeClr val="bg1"/>
                </a:solidFill>
                <a:latin typeface="Parisine Plus Std Clair" panose="020B0503020502020204" pitchFamily="34" charset="0"/>
              </a:rPr>
              <a:t>June</a:t>
            </a:r>
            <a:r>
              <a:rPr lang="nl-NL" sz="1700" b="1" dirty="0">
                <a:solidFill>
                  <a:schemeClr val="bg1"/>
                </a:solidFill>
                <a:latin typeface="Parisine Plus Std Clair" panose="020B0503020502020204" pitchFamily="34" charset="0"/>
              </a:rPr>
              <a:t> 2021</a:t>
            </a:r>
            <a:endParaRPr lang="nl-NL" sz="1700" dirty="0">
              <a:solidFill>
                <a:schemeClr val="bg1"/>
              </a:solidFill>
              <a:latin typeface="Parisine Plus Std Clair" panose="020B05030205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C308F0A-E11B-984A-9778-E2AF92C576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801" y="232259"/>
            <a:ext cx="3556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37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D6892-86D9-FE4D-83A3-BB567E594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46241F1-EEF7-3B4E-8F20-10D749CC27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7" y="0"/>
            <a:ext cx="12155665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B6F3AD6-70AD-9A40-B3F0-E8F9010A3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039" y="0"/>
            <a:ext cx="5999061" cy="21889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7C118B0-0C7D-B941-B0C6-980EC4F7B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150" y="2055814"/>
            <a:ext cx="5999061" cy="463435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90AB0EB-2F63-BC43-8B1F-D6512815486D}"/>
              </a:ext>
            </a:extLst>
          </p:cNvPr>
          <p:cNvSpPr txBox="1"/>
          <p:nvPr/>
        </p:nvSpPr>
        <p:spPr>
          <a:xfrm>
            <a:off x="5472790" y="2430360"/>
            <a:ext cx="414373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1500" dirty="0">
              <a:solidFill>
                <a:srgbClr val="047273"/>
              </a:solidFill>
            </a:endParaRPr>
          </a:p>
          <a:p>
            <a:pPr algn="ctr"/>
            <a:endParaRPr lang="nl-NL" sz="2900" dirty="0">
              <a:solidFill>
                <a:srgbClr val="047273"/>
              </a:solidFill>
            </a:endParaRPr>
          </a:p>
          <a:p>
            <a:pPr algn="ctr"/>
            <a:endParaRPr lang="nl-NL" sz="2900" dirty="0">
              <a:solidFill>
                <a:srgbClr val="047273"/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CCBF76D-57EB-314A-9ED2-A9446B42E9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9247" y="5973401"/>
            <a:ext cx="4787279" cy="75406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F1941A3-98E1-B246-9F79-30BA09880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967" y="1306570"/>
            <a:ext cx="3489533" cy="3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48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D6892-86D9-FE4D-83A3-BB567E594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46241F1-EEF7-3B4E-8F20-10D749CC27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7" y="0"/>
            <a:ext cx="12155665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B6F3AD6-70AD-9A40-B3F0-E8F9010A3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039" y="0"/>
            <a:ext cx="5999061" cy="21889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7C118B0-0C7D-B941-B0C6-980EC4F7B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150" y="2055814"/>
            <a:ext cx="5999061" cy="463435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90AB0EB-2F63-BC43-8B1F-D6512815486D}"/>
              </a:ext>
            </a:extLst>
          </p:cNvPr>
          <p:cNvSpPr txBox="1"/>
          <p:nvPr/>
        </p:nvSpPr>
        <p:spPr>
          <a:xfrm>
            <a:off x="5472790" y="2430360"/>
            <a:ext cx="414373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1500" dirty="0">
              <a:solidFill>
                <a:srgbClr val="047273"/>
              </a:solidFill>
            </a:endParaRPr>
          </a:p>
          <a:p>
            <a:pPr algn="ctr"/>
            <a:endParaRPr lang="nl-NL" sz="2900" dirty="0">
              <a:solidFill>
                <a:srgbClr val="047273"/>
              </a:solidFill>
            </a:endParaRPr>
          </a:p>
          <a:p>
            <a:pPr algn="ctr"/>
            <a:endParaRPr lang="nl-NL" sz="2900" dirty="0">
              <a:solidFill>
                <a:srgbClr val="047273"/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CCBF76D-57EB-314A-9ED2-A9446B42E9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9247" y="5973401"/>
            <a:ext cx="4787279" cy="75406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D04F63E-07B7-BF4A-8691-27ED3B1ACD70}"/>
              </a:ext>
            </a:extLst>
          </p:cNvPr>
          <p:cNvSpPr txBox="1"/>
          <p:nvPr/>
        </p:nvSpPr>
        <p:spPr>
          <a:xfrm>
            <a:off x="4081428" y="2950797"/>
            <a:ext cx="716250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4727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CALL FOR ACTION </a:t>
            </a:r>
          </a:p>
          <a:p>
            <a:endParaRPr lang="nl-NL" dirty="0">
              <a:solidFill>
                <a:srgbClr val="04727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nl-NL" dirty="0">
                <a:solidFill>
                  <a:srgbClr val="04727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Welk gevoel roept </a:t>
            </a:r>
            <a:r>
              <a:rPr lang="nl-NL" b="1" dirty="0">
                <a:solidFill>
                  <a:srgbClr val="0472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nl-NL" dirty="0">
                <a:solidFill>
                  <a:srgbClr val="04727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MTC en Beyond Zero bij je op? </a:t>
            </a:r>
          </a:p>
          <a:p>
            <a:endParaRPr lang="nl-NL" dirty="0">
              <a:solidFill>
                <a:srgbClr val="04727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nl-NL" dirty="0">
                <a:solidFill>
                  <a:srgbClr val="04727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Welke inspiratie haal jij uit deze film voor jouw onderwijsbijdrage | </a:t>
            </a:r>
            <a:r>
              <a:rPr lang="nl-NL" dirty="0" err="1">
                <a:solidFill>
                  <a:srgbClr val="04727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WholeSchool</a:t>
            </a:r>
            <a:endParaRPr lang="nl-NL" b="1" dirty="0">
              <a:solidFill>
                <a:srgbClr val="0472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solidFill>
                <a:srgbClr val="04727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nl-NL" dirty="0">
                <a:solidFill>
                  <a:srgbClr val="04727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Welke extra klimaatactie zou jij in jouw onderwijsrol concreet willen realiseren in </a:t>
            </a:r>
            <a:r>
              <a:rPr lang="nl-NL" b="1" dirty="0">
                <a:solidFill>
                  <a:srgbClr val="0472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?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B597501-CA7D-DD4B-8963-974541582E2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5922" y="-697643"/>
            <a:ext cx="3375431" cy="477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45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D6892-86D9-FE4D-83A3-BB567E594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46241F1-EEF7-3B4E-8F20-10D749CC27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7" y="0"/>
            <a:ext cx="12155665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B6F3AD6-70AD-9A40-B3F0-E8F9010A3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039" y="0"/>
            <a:ext cx="5999061" cy="21889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7C118B0-0C7D-B941-B0C6-980EC4F7B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150" y="2055814"/>
            <a:ext cx="5999061" cy="463435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90AB0EB-2F63-BC43-8B1F-D6512815486D}"/>
              </a:ext>
            </a:extLst>
          </p:cNvPr>
          <p:cNvSpPr txBox="1"/>
          <p:nvPr/>
        </p:nvSpPr>
        <p:spPr>
          <a:xfrm>
            <a:off x="5472790" y="2430360"/>
            <a:ext cx="414373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1500" dirty="0">
              <a:solidFill>
                <a:srgbClr val="047273"/>
              </a:solidFill>
            </a:endParaRPr>
          </a:p>
          <a:p>
            <a:pPr algn="ctr"/>
            <a:endParaRPr lang="nl-NL" sz="2900" dirty="0">
              <a:solidFill>
                <a:srgbClr val="047273"/>
              </a:solidFill>
            </a:endParaRPr>
          </a:p>
          <a:p>
            <a:pPr algn="ctr"/>
            <a:endParaRPr lang="nl-NL" sz="2900" dirty="0">
              <a:solidFill>
                <a:srgbClr val="047273"/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CCBF76D-57EB-314A-9ED2-A9446B42E9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9247" y="5973401"/>
            <a:ext cx="4787279" cy="754063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72D74EAD-1245-D547-9983-8059B2785E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E870102-EC21-704D-B846-52D608AD4135}"/>
              </a:ext>
            </a:extLst>
          </p:cNvPr>
          <p:cNvSpPr txBox="1"/>
          <p:nvPr/>
        </p:nvSpPr>
        <p:spPr>
          <a:xfrm>
            <a:off x="4548850" y="2430360"/>
            <a:ext cx="716250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4727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CALL FOR ACTION </a:t>
            </a:r>
          </a:p>
          <a:p>
            <a:endParaRPr lang="nl-NL" dirty="0">
              <a:solidFill>
                <a:srgbClr val="04727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nl-NL" dirty="0">
                <a:solidFill>
                  <a:srgbClr val="04727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Volg ons op LinkedIn</a:t>
            </a:r>
          </a:p>
          <a:p>
            <a:endParaRPr lang="nl-NL" b="1" dirty="0">
              <a:solidFill>
                <a:srgbClr val="04727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nl-NL" b="1" dirty="0">
                <a:solidFill>
                  <a:srgbClr val="04727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Voeg je bij de </a:t>
            </a:r>
            <a:r>
              <a:rPr lang="nl-NL" b="1" dirty="0" err="1">
                <a:solidFill>
                  <a:srgbClr val="04727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Educate</a:t>
            </a:r>
            <a:r>
              <a:rPr lang="nl-NL" b="1" dirty="0">
                <a:solidFill>
                  <a:srgbClr val="04727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Beyond Zero Groep </a:t>
            </a:r>
          </a:p>
          <a:p>
            <a:endParaRPr lang="nl-NL" b="1" dirty="0">
              <a:solidFill>
                <a:srgbClr val="04727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nl-NL" b="1" dirty="0">
                <a:solidFill>
                  <a:srgbClr val="04727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Film volledig kijken? </a:t>
            </a:r>
          </a:p>
          <a:p>
            <a:r>
              <a:rPr lang="nl-NL" b="1" dirty="0">
                <a:solidFill>
                  <a:srgbClr val="04727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Stuur ons je mailadres op contact@100monthstochange.nl </a:t>
            </a:r>
            <a:endParaRPr lang="nl-NL" b="1" dirty="0">
              <a:solidFill>
                <a:srgbClr val="0472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920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96EEA-E4DD-4F4C-8387-404540C0F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919E67-AC22-844D-804B-701CD81B3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5EF5764-E9A8-EC47-941E-00CF23286A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48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13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D6892-86D9-FE4D-83A3-BB567E594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46241F1-EEF7-3B4E-8F20-10D749CC27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7" y="0"/>
            <a:ext cx="12155665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B6F3AD6-70AD-9A40-B3F0-E8F9010A3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039" y="0"/>
            <a:ext cx="5999061" cy="21889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7C118B0-0C7D-B941-B0C6-980EC4F7B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150" y="2055814"/>
            <a:ext cx="5999061" cy="463435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90AB0EB-2F63-BC43-8B1F-D6512815486D}"/>
              </a:ext>
            </a:extLst>
          </p:cNvPr>
          <p:cNvSpPr txBox="1"/>
          <p:nvPr/>
        </p:nvSpPr>
        <p:spPr>
          <a:xfrm>
            <a:off x="5472790" y="2430360"/>
            <a:ext cx="414373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1500" dirty="0">
              <a:solidFill>
                <a:srgbClr val="047273"/>
              </a:solidFill>
            </a:endParaRPr>
          </a:p>
          <a:p>
            <a:pPr algn="ctr"/>
            <a:endParaRPr lang="nl-NL" sz="2900" dirty="0">
              <a:solidFill>
                <a:srgbClr val="047273"/>
              </a:solidFill>
            </a:endParaRPr>
          </a:p>
          <a:p>
            <a:pPr algn="ctr"/>
            <a:endParaRPr lang="nl-NL" sz="2900" dirty="0">
              <a:solidFill>
                <a:srgbClr val="047273"/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CCBF76D-57EB-314A-9ED2-A9446B42E9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9247" y="5973401"/>
            <a:ext cx="4787279" cy="754063"/>
          </a:xfrm>
          <a:prstGeom prst="rect">
            <a:avLst/>
          </a:prstGeom>
        </p:spPr>
      </p:pic>
      <p:pic>
        <p:nvPicPr>
          <p:cNvPr id="8" name="Afbeelding 7" descr="Afbeelding met binnen&#10;&#10;Automatisch gegenereerde beschrijving">
            <a:extLst>
              <a:ext uri="{FF2B5EF4-FFF2-40B4-BE49-F238E27FC236}">
                <a16:creationId xmlns:a16="http://schemas.microsoft.com/office/drawing/2014/main" id="{C59A5BEB-5E95-144E-BA48-D989F5195F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61719" y="861281"/>
            <a:ext cx="6847252" cy="5135439"/>
          </a:xfrm>
          <a:prstGeom prst="rect">
            <a:avLst/>
          </a:prstGeom>
        </p:spPr>
      </p:pic>
      <p:pic>
        <p:nvPicPr>
          <p:cNvPr id="10" name="Afbeelding 9" descr="Afbeelding met tekst, binnen, persoon&#10;&#10;Automatisch gegenereerde beschrijving">
            <a:extLst>
              <a:ext uri="{FF2B5EF4-FFF2-40B4-BE49-F238E27FC236}">
                <a16:creationId xmlns:a16="http://schemas.microsoft.com/office/drawing/2014/main" id="{01A75093-C0B3-D346-9FD2-58E9F997F2F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-5374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12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D6892-86D9-FE4D-83A3-BB567E594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46241F1-EEF7-3B4E-8F20-10D749CC27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7" y="0"/>
            <a:ext cx="12155665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B6F3AD6-70AD-9A40-B3F0-E8F9010A3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039" y="0"/>
            <a:ext cx="5999061" cy="21889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7C118B0-0C7D-B941-B0C6-980EC4F7B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150" y="2055814"/>
            <a:ext cx="5999061" cy="463435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90AB0EB-2F63-BC43-8B1F-D6512815486D}"/>
              </a:ext>
            </a:extLst>
          </p:cNvPr>
          <p:cNvSpPr txBox="1"/>
          <p:nvPr/>
        </p:nvSpPr>
        <p:spPr>
          <a:xfrm>
            <a:off x="5472790" y="2430360"/>
            <a:ext cx="414373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1500" dirty="0">
              <a:solidFill>
                <a:srgbClr val="047273"/>
              </a:solidFill>
            </a:endParaRPr>
          </a:p>
          <a:p>
            <a:pPr algn="ctr"/>
            <a:endParaRPr lang="nl-NL" sz="2900" dirty="0">
              <a:solidFill>
                <a:srgbClr val="047273"/>
              </a:solidFill>
            </a:endParaRPr>
          </a:p>
          <a:p>
            <a:pPr algn="ctr"/>
            <a:endParaRPr lang="nl-NL" sz="2900" dirty="0">
              <a:solidFill>
                <a:srgbClr val="047273"/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CCBF76D-57EB-314A-9ED2-A9446B42E9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9247" y="5973401"/>
            <a:ext cx="4787279" cy="75406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7CA691CB-0837-B940-A74D-64AF4688EB8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611" y="3755857"/>
            <a:ext cx="6197600" cy="12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39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60042D-743F-5940-9C10-CD2D45F59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1D9ADA-4A7C-C349-92EE-652DAD7F1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4DFF3B8-63ED-844C-A548-1D13F2D8C9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" y="0"/>
            <a:ext cx="12188877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82DFF7F-D5C7-534E-968A-BABED5AD8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050" y="6467475"/>
            <a:ext cx="1200150" cy="33446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EBAF3C1-394D-1A4B-85BC-E3410F4C30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9710" y="393974"/>
            <a:ext cx="4908932" cy="97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37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9632EB88-EB66-BF47-BB2A-0ED4974743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1C5A316-515B-E642-9C90-956FDAAE0C09}"/>
              </a:ext>
            </a:extLst>
          </p:cNvPr>
          <p:cNvSpPr txBox="1"/>
          <p:nvPr/>
        </p:nvSpPr>
        <p:spPr>
          <a:xfrm>
            <a:off x="3687991" y="728460"/>
            <a:ext cx="5408096" cy="4331955"/>
          </a:xfrm>
          <a:prstGeom prst="rect">
            <a:avLst/>
          </a:prstGeom>
          <a:noFill/>
        </p:spPr>
        <p:txBody>
          <a:bodyPr wrap="square" numCol="1" spcCol="540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50" dirty="0" err="1">
                <a:latin typeface="Acumin Pro Condensed Extra Ligh" panose="020B0306020202020204" pitchFamily="34" charset="77"/>
              </a:rPr>
              <a:t>Currently</a:t>
            </a:r>
            <a:r>
              <a:rPr lang="nl-NL" sz="1450" dirty="0">
                <a:latin typeface="Acumin Pro Condensed Extra Ligh" panose="020B0306020202020204" pitchFamily="34" charset="77"/>
              </a:rPr>
              <a:t> 60+ </a:t>
            </a:r>
            <a:r>
              <a:rPr lang="nl-NL" sz="1450" dirty="0" err="1">
                <a:latin typeface="Acumin Pro Condensed Extra Ligh" panose="020B0306020202020204" pitchFamily="34" charset="77"/>
              </a:rPr>
              <a:t>academics</a:t>
            </a:r>
            <a:r>
              <a:rPr lang="nl-NL" sz="1450" dirty="0">
                <a:latin typeface="Acumin Pro Condensed Extra Ligh" panose="020B0306020202020204" pitchFamily="34" charset="77"/>
              </a:rPr>
              <a:t> in a co-</a:t>
            </a:r>
            <a:r>
              <a:rPr lang="nl-NL" sz="1450" dirty="0" err="1">
                <a:latin typeface="Acumin Pro Condensed Extra Ligh" panose="020B0306020202020204" pitchFamily="34" charset="77"/>
              </a:rPr>
              <a:t>creative</a:t>
            </a:r>
            <a:r>
              <a:rPr lang="nl-NL" sz="1450" dirty="0">
                <a:latin typeface="Acumin Pro Condensed Extra Ligh" panose="020B0306020202020204" pitchFamily="34" charset="77"/>
              </a:rPr>
              <a:t> community</a:t>
            </a:r>
          </a:p>
          <a:p>
            <a:endParaRPr lang="nl-NL" sz="1450" dirty="0">
              <a:latin typeface="Acumin Pro Condensed Extra Ligh" panose="020B0306020202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50" dirty="0">
                <a:latin typeface="Acumin Pro Condensed Extra Ligh" panose="020B0306020202020204" pitchFamily="34" charset="77"/>
              </a:rPr>
              <a:t>Global </a:t>
            </a:r>
            <a:r>
              <a:rPr lang="nl-NL" sz="1450" dirty="0" err="1">
                <a:latin typeface="Acumin Pro Condensed Extra Ligh" panose="020B0306020202020204" pitchFamily="34" charset="77"/>
              </a:rPr>
              <a:t>presence</a:t>
            </a:r>
            <a:r>
              <a:rPr lang="nl-NL" sz="1450" dirty="0">
                <a:latin typeface="Acumin Pro Condensed Extra Ligh" panose="020B0306020202020204" pitchFamily="34" charset="77"/>
              </a:rPr>
              <a:t> : US - </a:t>
            </a:r>
            <a:r>
              <a:rPr lang="nl-NL" sz="1450" dirty="0" err="1">
                <a:latin typeface="Acumin Pro Condensed Extra Ligh" panose="020B0306020202020204" pitchFamily="34" charset="77"/>
              </a:rPr>
              <a:t>Asia</a:t>
            </a:r>
            <a:r>
              <a:rPr lang="nl-NL" sz="1450" dirty="0">
                <a:latin typeface="Acumin Pro Condensed Extra Ligh" panose="020B0306020202020204" pitchFamily="34" charset="77"/>
              </a:rPr>
              <a:t> – South America – </a:t>
            </a:r>
          </a:p>
          <a:p>
            <a:r>
              <a:rPr lang="nl-NL" sz="1450" dirty="0">
                <a:latin typeface="Acumin Pro Condensed Extra Ligh" panose="020B0306020202020204" pitchFamily="34" charset="77"/>
              </a:rPr>
              <a:t>       Canada – European Union and 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50" dirty="0">
              <a:latin typeface="Acumin Pro Condensed Extra Ligh" panose="020B0306020202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50" dirty="0" err="1">
                <a:latin typeface="Acumin Pro Condensed Extra Ligh" panose="020B0306020202020204" pitchFamily="34" charset="77"/>
              </a:rPr>
              <a:t>Supported</a:t>
            </a:r>
            <a:r>
              <a:rPr lang="nl-NL" sz="1450" dirty="0">
                <a:latin typeface="Acumin Pro Condensed Extra Ligh" panose="020B0306020202020204" pitchFamily="34" charset="77"/>
              </a:rPr>
              <a:t> </a:t>
            </a:r>
            <a:r>
              <a:rPr lang="nl-NL" sz="1450" dirty="0" err="1">
                <a:latin typeface="Acumin Pro Condensed Extra Ligh" panose="020B0306020202020204" pitchFamily="34" charset="77"/>
              </a:rPr>
              <a:t>by</a:t>
            </a:r>
            <a:r>
              <a:rPr lang="nl-NL" sz="1450" dirty="0">
                <a:latin typeface="Acumin Pro Condensed Extra Ligh" panose="020B0306020202020204" pitchFamily="34" charset="77"/>
              </a:rPr>
              <a:t> prominent business schools worldwide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50" dirty="0">
              <a:latin typeface="Acumin Pro Condensed Extra Ligh" panose="020B0306020202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50" dirty="0" err="1">
                <a:latin typeface="Acumin Pro Condensed Extra Ligh" panose="020B0306020202020204" pitchFamily="34" charset="77"/>
              </a:rPr>
              <a:t>Potential</a:t>
            </a:r>
            <a:r>
              <a:rPr lang="nl-NL" sz="1450" dirty="0">
                <a:latin typeface="Acumin Pro Condensed Extra Ligh" panose="020B0306020202020204" pitchFamily="34" charset="77"/>
              </a:rPr>
              <a:t> </a:t>
            </a:r>
            <a:r>
              <a:rPr lang="nl-NL" sz="1450" dirty="0" err="1">
                <a:latin typeface="Acumin Pro Condensed Extra Ligh" panose="020B0306020202020204" pitchFamily="34" charset="77"/>
              </a:rPr>
              <a:t>reach</a:t>
            </a:r>
            <a:r>
              <a:rPr lang="nl-NL" sz="1450" dirty="0">
                <a:latin typeface="Acumin Pro Condensed Extra Ligh" panose="020B0306020202020204" pitchFamily="34" charset="77"/>
              </a:rPr>
              <a:t> of </a:t>
            </a:r>
            <a:r>
              <a:rPr lang="nl-NL" sz="1450" b="1" dirty="0">
                <a:latin typeface="Acumin Pro Condensed Extra Ligh" panose="020B0306020202020204" pitchFamily="34" charset="77"/>
              </a:rPr>
              <a:t>1 </a:t>
            </a:r>
            <a:r>
              <a:rPr lang="nl-NL" sz="1450" b="1" dirty="0" err="1">
                <a:latin typeface="Acumin Pro Condensed Extra Ligh" panose="020B0306020202020204" pitchFamily="34" charset="77"/>
              </a:rPr>
              <a:t>billion</a:t>
            </a:r>
            <a:r>
              <a:rPr lang="nl-NL" sz="1450" b="1" dirty="0">
                <a:latin typeface="Acumin Pro Condensed Extra Ligh" panose="020B0306020202020204" pitchFamily="34" charset="77"/>
              </a:rPr>
              <a:t> </a:t>
            </a:r>
            <a:r>
              <a:rPr lang="nl-NL" sz="1450" b="1" dirty="0" err="1">
                <a:latin typeface="Acumin Pro Condensed Extra Ligh" panose="020B0306020202020204" pitchFamily="34" charset="77"/>
              </a:rPr>
              <a:t>students</a:t>
            </a:r>
            <a:r>
              <a:rPr lang="nl-NL" sz="1450" b="1" dirty="0">
                <a:latin typeface="Acumin Pro Condensed Extra Ligh" panose="020B0306020202020204" pitchFamily="34" charset="77"/>
              </a:rPr>
              <a:t> </a:t>
            </a:r>
            <a:r>
              <a:rPr lang="nl-NL" sz="1450" dirty="0">
                <a:latin typeface="Acumin Pro Condensed Extra Ligh" panose="020B0306020202020204" pitchFamily="34" charset="77"/>
              </a:rPr>
              <a:t>in business</a:t>
            </a:r>
          </a:p>
          <a:p>
            <a:r>
              <a:rPr lang="nl-NL" sz="1450" dirty="0">
                <a:latin typeface="Acumin Pro Condensed Extra Ligh" panose="020B0306020202020204" pitchFamily="34" charset="77"/>
              </a:rPr>
              <a:t>       </a:t>
            </a:r>
            <a:r>
              <a:rPr lang="nl-NL" sz="1450" dirty="0" err="1">
                <a:latin typeface="Acumin Pro Condensed Extra Ligh" panose="020B0306020202020204" pitchFamily="34" charset="77"/>
              </a:rPr>
              <a:t>and</a:t>
            </a:r>
            <a:r>
              <a:rPr lang="nl-NL" sz="1450" dirty="0">
                <a:latin typeface="Acumin Pro Condensed Extra Ligh" panose="020B0306020202020204" pitchFamily="34" charset="77"/>
              </a:rPr>
              <a:t> engineering curricula </a:t>
            </a:r>
            <a:r>
              <a:rPr lang="nl-NL" sz="1450" dirty="0" err="1">
                <a:latin typeface="Acumin Pro Condensed Extra Ligh" panose="020B0306020202020204" pitchFamily="34" charset="77"/>
              </a:rPr>
              <a:t>all</a:t>
            </a:r>
            <a:r>
              <a:rPr lang="nl-NL" sz="1450" dirty="0">
                <a:latin typeface="Acumin Pro Condensed Extra Ligh" panose="020B0306020202020204" pitchFamily="34" charset="77"/>
              </a:rPr>
              <a:t> over </a:t>
            </a:r>
            <a:r>
              <a:rPr lang="nl-NL" sz="1450" dirty="0" err="1">
                <a:latin typeface="Acumin Pro Condensed Extra Ligh" panose="020B0306020202020204" pitchFamily="34" charset="77"/>
              </a:rPr>
              <a:t>the</a:t>
            </a:r>
            <a:r>
              <a:rPr lang="nl-NL" sz="1450" dirty="0">
                <a:latin typeface="Acumin Pro Condensed Extra Ligh" panose="020B0306020202020204" pitchFamily="34" charset="77"/>
              </a:rPr>
              <a:t> </a:t>
            </a:r>
            <a:r>
              <a:rPr lang="nl-NL" sz="1450" dirty="0" err="1">
                <a:latin typeface="Acumin Pro Condensed Extra Ligh" panose="020B0306020202020204" pitchFamily="34" charset="77"/>
              </a:rPr>
              <a:t>world</a:t>
            </a:r>
            <a:endParaRPr lang="nl-NL" sz="1450" dirty="0">
              <a:latin typeface="Acumin Pro Condensed Extra Ligh" panose="020B0306020202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50" dirty="0">
              <a:latin typeface="Acumin Pro Condensed Extra Ligh" panose="020B0306020202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50" dirty="0" err="1">
                <a:latin typeface="Acumin Pro Condensed Extra Ligh" panose="020B0306020202020204" pitchFamily="34" charset="77"/>
              </a:rPr>
              <a:t>Prelaunched</a:t>
            </a:r>
            <a:r>
              <a:rPr lang="nl-NL" sz="1450" dirty="0">
                <a:latin typeface="Acumin Pro Condensed Extra Ligh" panose="020B0306020202020204" pitchFamily="34" charset="77"/>
              </a:rPr>
              <a:t> in </a:t>
            </a:r>
            <a:r>
              <a:rPr lang="nl-NL" sz="1450" dirty="0" err="1">
                <a:latin typeface="Acumin Pro Condensed Extra Ligh" panose="020B0306020202020204" pitchFamily="34" charset="77"/>
              </a:rPr>
              <a:t>February</a:t>
            </a:r>
            <a:r>
              <a:rPr lang="nl-NL" sz="1450" dirty="0">
                <a:latin typeface="Acumin Pro Condensed Extra Ligh" panose="020B0306020202020204" pitchFamily="34" charset="77"/>
              </a:rPr>
              <a:t> 2021 </a:t>
            </a:r>
            <a:r>
              <a:rPr lang="nl-NL" sz="1450" b="1" dirty="0">
                <a:latin typeface="Acumin Pro Condensed Extra Ligh" panose="020B0306020202020204" pitchFamily="34" charset="77"/>
              </a:rPr>
              <a:t>without </a:t>
            </a:r>
            <a:r>
              <a:rPr lang="nl-NL" sz="1450" b="1" dirty="0" err="1">
                <a:latin typeface="Acumin Pro Condensed Extra Ligh" panose="020B0306020202020204" pitchFamily="34" charset="77"/>
              </a:rPr>
              <a:t>paid</a:t>
            </a:r>
            <a:r>
              <a:rPr lang="nl-NL" sz="1450" b="1" dirty="0">
                <a:latin typeface="Acumin Pro Condensed Extra Ligh" panose="020B0306020202020204" pitchFamily="34" charset="77"/>
              </a:rPr>
              <a:t> promotion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50" dirty="0">
              <a:latin typeface="Acumin Pro Condensed Extra Ligh" panose="020B0306020202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50" dirty="0" err="1">
                <a:latin typeface="Acumin Pro Condensed Extra Ligh" panose="020B0306020202020204" pitchFamily="34" charset="77"/>
              </a:rPr>
              <a:t>Positive</a:t>
            </a:r>
            <a:r>
              <a:rPr lang="nl-NL" sz="1450" dirty="0">
                <a:latin typeface="Acumin Pro Condensed Extra Ligh" panose="020B0306020202020204" pitchFamily="34" charset="77"/>
              </a:rPr>
              <a:t> reviews: ‘A </a:t>
            </a:r>
            <a:r>
              <a:rPr lang="nl-NL" sz="1450" dirty="0" err="1">
                <a:latin typeface="Acumin Pro Condensed Extra Ligh" panose="020B0306020202020204" pitchFamily="34" charset="77"/>
              </a:rPr>
              <a:t>succesful</a:t>
            </a:r>
            <a:r>
              <a:rPr lang="nl-NL" sz="1450" dirty="0">
                <a:latin typeface="Acumin Pro Condensed Extra Ligh" panose="020B0306020202020204" pitchFamily="34" charset="77"/>
              </a:rPr>
              <a:t> </a:t>
            </a:r>
            <a:r>
              <a:rPr lang="nl-NL" sz="1450" dirty="0" err="1">
                <a:latin typeface="Acumin Pro Condensed Extra Ligh" panose="020B0306020202020204" pitchFamily="34" charset="77"/>
              </a:rPr>
              <a:t>example</a:t>
            </a:r>
            <a:r>
              <a:rPr lang="nl-NL" sz="1450" dirty="0">
                <a:latin typeface="Acumin Pro Condensed Extra Ligh" panose="020B0306020202020204" pitchFamily="34" charset="77"/>
              </a:rPr>
              <a:t> like Interface is a must </a:t>
            </a:r>
          </a:p>
          <a:p>
            <a:r>
              <a:rPr lang="nl-NL" sz="1450" dirty="0">
                <a:latin typeface="Acumin Pro Condensed Extra Ligh" panose="020B0306020202020204" pitchFamily="34" charset="77"/>
              </a:rPr>
              <a:t>       </a:t>
            </a:r>
            <a:r>
              <a:rPr lang="nl-NL" sz="1450" dirty="0" err="1">
                <a:latin typeface="Acumin Pro Condensed Extra Ligh" panose="020B0306020202020204" pitchFamily="34" charset="77"/>
              </a:rPr>
              <a:t>for</a:t>
            </a:r>
            <a:r>
              <a:rPr lang="nl-NL" sz="1450" dirty="0">
                <a:latin typeface="Acumin Pro Condensed Extra Ligh" panose="020B0306020202020204" pitchFamily="34" charset="77"/>
              </a:rPr>
              <a:t> </a:t>
            </a:r>
            <a:r>
              <a:rPr lang="nl-NL" sz="1450" dirty="0" err="1">
                <a:latin typeface="Acumin Pro Condensed Extra Ligh" panose="020B0306020202020204" pitchFamily="34" charset="77"/>
              </a:rPr>
              <a:t>students</a:t>
            </a:r>
            <a:r>
              <a:rPr lang="nl-NL" sz="1450" dirty="0">
                <a:latin typeface="Acumin Pro Condensed Extra Ligh" panose="020B0306020202020204" pitchFamily="34" charset="77"/>
              </a:rPr>
              <a:t> </a:t>
            </a:r>
            <a:r>
              <a:rPr lang="nl-NL" sz="1450" dirty="0" err="1">
                <a:latin typeface="Acumin Pro Condensed Extra Ligh" panose="020B0306020202020204" pitchFamily="34" charset="77"/>
              </a:rPr>
              <a:t>to</a:t>
            </a:r>
            <a:r>
              <a:rPr lang="nl-NL" sz="1450" dirty="0">
                <a:latin typeface="Acumin Pro Condensed Extra Ligh" panose="020B0306020202020204" pitchFamily="34" charset="77"/>
              </a:rPr>
              <a:t> </a:t>
            </a:r>
            <a:r>
              <a:rPr lang="nl-NL" sz="1450" dirty="0" err="1">
                <a:latin typeface="Acumin Pro Condensed Extra Ligh" panose="020B0306020202020204" pitchFamily="34" charset="77"/>
              </a:rPr>
              <a:t>learn</a:t>
            </a:r>
            <a:r>
              <a:rPr lang="nl-NL" sz="1450" dirty="0">
                <a:latin typeface="Acumin Pro Condensed Extra Ligh" panose="020B0306020202020204" pitchFamily="34" charset="77"/>
              </a:rPr>
              <a:t> </a:t>
            </a:r>
            <a:r>
              <a:rPr lang="nl-NL" sz="1450" dirty="0" err="1">
                <a:latin typeface="Acumin Pro Condensed Extra Ligh" panose="020B0306020202020204" pitchFamily="34" charset="77"/>
              </a:rPr>
              <a:t>about</a:t>
            </a:r>
            <a:r>
              <a:rPr lang="nl-NL" sz="1450" dirty="0">
                <a:latin typeface="Acumin Pro Condensed Extra Ligh" panose="020B0306020202020204" pitchFamily="34" charset="77"/>
              </a:rPr>
              <a:t>. </a:t>
            </a:r>
            <a:r>
              <a:rPr lang="nl-NL" sz="1450" dirty="0" err="1">
                <a:latin typeface="Acumin Pro Condensed Extra Ligh" panose="020B0306020202020204" pitchFamily="34" charset="77"/>
              </a:rPr>
              <a:t>This</a:t>
            </a:r>
            <a:r>
              <a:rPr lang="nl-NL" sz="1450" dirty="0">
                <a:latin typeface="Acumin Pro Condensed Extra Ligh" panose="020B0306020202020204" pitchFamily="34" charset="77"/>
              </a:rPr>
              <a:t> is </a:t>
            </a:r>
            <a:r>
              <a:rPr lang="nl-NL" sz="1450" dirty="0" err="1">
                <a:latin typeface="Acumin Pro Condensed Extra Ligh" panose="020B0306020202020204" pitchFamily="34" charset="77"/>
              </a:rPr>
              <a:t>how</a:t>
            </a:r>
            <a:r>
              <a:rPr lang="nl-NL" sz="1450" dirty="0">
                <a:latin typeface="Acumin Pro Condensed Extra Ligh" panose="020B0306020202020204" pitchFamily="34" charset="77"/>
              </a:rPr>
              <a:t> </a:t>
            </a:r>
            <a:r>
              <a:rPr lang="nl-NL" sz="1450" dirty="0" err="1">
                <a:latin typeface="Acumin Pro Condensed Extra Ligh" panose="020B0306020202020204" pitchFamily="34" charset="77"/>
              </a:rPr>
              <a:t>transformation</a:t>
            </a:r>
            <a:r>
              <a:rPr lang="nl-NL" sz="1450" dirty="0">
                <a:latin typeface="Acumin Pro Condensed Extra Ligh" panose="020B0306020202020204" pitchFamily="34" charset="77"/>
              </a:rPr>
              <a:t> </a:t>
            </a:r>
            <a:r>
              <a:rPr lang="nl-NL" sz="1450" dirty="0" err="1">
                <a:latin typeface="Acumin Pro Condensed Extra Ligh" panose="020B0306020202020204" pitchFamily="34" charset="77"/>
              </a:rPr>
              <a:t>works</a:t>
            </a:r>
            <a:r>
              <a:rPr lang="nl-NL" sz="1450" dirty="0">
                <a:latin typeface="Acumin Pro Condensed Extra Ligh" panose="020B0306020202020204" pitchFamily="34" charset="77"/>
              </a:rPr>
              <a:t> </a:t>
            </a:r>
          </a:p>
          <a:p>
            <a:r>
              <a:rPr lang="nl-NL" sz="1450" dirty="0">
                <a:latin typeface="Acumin Pro Condensed Extra Ligh" panose="020B0306020202020204" pitchFamily="34" charset="77"/>
              </a:rPr>
              <a:t>       </a:t>
            </a:r>
            <a:r>
              <a:rPr lang="nl-NL" sz="1450" dirty="0" err="1">
                <a:latin typeface="Acumin Pro Condensed Extra Ligh" panose="020B0306020202020204" pitchFamily="34" charset="77"/>
              </a:rPr>
              <a:t>You</a:t>
            </a:r>
            <a:r>
              <a:rPr lang="nl-NL" sz="1450" dirty="0">
                <a:latin typeface="Acumin Pro Condensed Extra Ligh" panose="020B0306020202020204" pitchFamily="34" charset="77"/>
              </a:rPr>
              <a:t> </a:t>
            </a:r>
            <a:r>
              <a:rPr lang="nl-NL" sz="1450" dirty="0" err="1">
                <a:latin typeface="Acumin Pro Condensed Extra Ligh" panose="020B0306020202020204" pitchFamily="34" charset="77"/>
              </a:rPr>
              <a:t>cannot</a:t>
            </a:r>
            <a:r>
              <a:rPr lang="nl-NL" sz="1450" dirty="0">
                <a:latin typeface="Acumin Pro Condensed Extra Ligh" panose="020B0306020202020204" pitchFamily="34" charset="77"/>
              </a:rPr>
              <a:t> </a:t>
            </a:r>
            <a:r>
              <a:rPr lang="nl-NL" sz="1450" dirty="0" err="1">
                <a:latin typeface="Acumin Pro Condensed Extra Ligh" panose="020B0306020202020204" pitchFamily="34" charset="77"/>
              </a:rPr>
              <a:t>learn</a:t>
            </a:r>
            <a:r>
              <a:rPr lang="nl-NL" sz="1450" dirty="0">
                <a:latin typeface="Acumin Pro Condensed Extra Ligh" panose="020B0306020202020204" pitchFamily="34" charset="77"/>
              </a:rPr>
              <a:t> </a:t>
            </a:r>
            <a:r>
              <a:rPr lang="nl-NL" sz="1450" dirty="0" err="1">
                <a:latin typeface="Acumin Pro Condensed Extra Ligh" panose="020B0306020202020204" pitchFamily="34" charset="77"/>
              </a:rPr>
              <a:t>it</a:t>
            </a:r>
            <a:r>
              <a:rPr lang="nl-NL" sz="1450" dirty="0">
                <a:latin typeface="Acumin Pro Condensed Extra Ligh" panose="020B0306020202020204" pitchFamily="34" charset="77"/>
              </a:rPr>
              <a:t> in a </a:t>
            </a:r>
            <a:r>
              <a:rPr lang="nl-NL" sz="1450" dirty="0" err="1">
                <a:latin typeface="Acumin Pro Condensed Extra Ligh" panose="020B0306020202020204" pitchFamily="34" charset="77"/>
              </a:rPr>
              <a:t>book</a:t>
            </a:r>
            <a:r>
              <a:rPr lang="nl-NL" sz="1450" dirty="0">
                <a:latin typeface="Acumin Pro Condensed Extra Ligh" panose="020B0306020202020204" pitchFamily="34" charset="77"/>
              </a:rPr>
              <a:t>’ – Andre Nijhof, Nyenrode.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50" dirty="0">
              <a:latin typeface="Acumin Pro Condensed Extra Ligh" panose="020B0306020202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50" dirty="0" err="1">
                <a:latin typeface="Acumin Pro Condensed Extra Ligh" panose="020B0306020202020204" pitchFamily="34" charset="77"/>
              </a:rPr>
              <a:t>Other</a:t>
            </a:r>
            <a:r>
              <a:rPr lang="nl-NL" sz="1450" dirty="0">
                <a:latin typeface="Acumin Pro Condensed Extra Ligh" panose="020B0306020202020204" pitchFamily="34" charset="77"/>
              </a:rPr>
              <a:t> reviews of </a:t>
            </a:r>
            <a:r>
              <a:rPr lang="nl-NL" sz="1450" dirty="0" err="1">
                <a:latin typeface="Acumin Pro Condensed Extra Ligh" panose="020B0306020202020204" pitchFamily="34" charset="77"/>
              </a:rPr>
              <a:t>Academics</a:t>
            </a:r>
            <a:r>
              <a:rPr lang="nl-NL" sz="1450" dirty="0">
                <a:latin typeface="Acumin Pro Condensed Extra Ligh" panose="020B0306020202020204" pitchFamily="34" charset="77"/>
              </a:rPr>
              <a:t> in </a:t>
            </a:r>
            <a:r>
              <a:rPr lang="nl-NL" sz="1450" dirty="0" err="1">
                <a:latin typeface="Acumin Pro Condensed Extra Ligh" panose="020B0306020202020204" pitchFamily="34" charset="77"/>
              </a:rPr>
              <a:t>our</a:t>
            </a:r>
            <a:r>
              <a:rPr lang="nl-NL" sz="1450" dirty="0">
                <a:latin typeface="Acumin Pro Condensed Extra Ligh" panose="020B0306020202020204" pitchFamily="34" charset="77"/>
              </a:rPr>
              <a:t> (</a:t>
            </a:r>
            <a:r>
              <a:rPr lang="nl-NL" sz="1450" dirty="0" err="1">
                <a:latin typeface="Acumin Pro Condensed Extra Ligh" panose="020B0306020202020204" pitchFamily="34" charset="77"/>
              </a:rPr>
              <a:t>temporary</a:t>
            </a:r>
            <a:r>
              <a:rPr lang="nl-NL" sz="1450" dirty="0">
                <a:latin typeface="Acumin Pro Condensed Extra Ligh" panose="020B0306020202020204" pitchFamily="34" charset="77"/>
              </a:rPr>
              <a:t>) website: </a:t>
            </a:r>
          </a:p>
          <a:p>
            <a:r>
              <a:rPr lang="nl-NL" sz="1450" dirty="0">
                <a:latin typeface="Acumin Pro Condensed Extra Ligh" panose="020B0306020202020204" pitchFamily="34" charset="77"/>
              </a:rPr>
              <a:t>        http://</a:t>
            </a:r>
            <a:r>
              <a:rPr lang="nl-NL" sz="1450" dirty="0" err="1">
                <a:latin typeface="Acumin Pro Condensed Extra Ligh" panose="020B0306020202020204" pitchFamily="34" charset="77"/>
              </a:rPr>
              <a:t>beyondzerofilm.com</a:t>
            </a:r>
            <a:r>
              <a:rPr lang="nl-NL" sz="1450" dirty="0">
                <a:latin typeface="Acumin Pro Condensed Extra Ligh" panose="020B0306020202020204" pitchFamily="34" charset="77"/>
              </a:rPr>
              <a:t>/</a:t>
            </a:r>
            <a:r>
              <a:rPr lang="nl-NL" sz="1450" dirty="0" err="1">
                <a:latin typeface="Acumin Pro Condensed Extra Ligh" panose="020B0306020202020204" pitchFamily="34" charset="77"/>
              </a:rPr>
              <a:t>teach</a:t>
            </a:r>
            <a:r>
              <a:rPr lang="nl-NL" sz="1450" dirty="0">
                <a:latin typeface="Acumin Pro Condensed Extra Ligh" panose="020B0306020202020204" pitchFamily="34" charset="77"/>
              </a:rPr>
              <a:t>-</a:t>
            </a:r>
            <a:r>
              <a:rPr lang="nl-NL" sz="1450" dirty="0" err="1">
                <a:latin typeface="Acumin Pro Condensed Extra Ligh" panose="020B0306020202020204" pitchFamily="34" charset="77"/>
              </a:rPr>
              <a:t>this</a:t>
            </a:r>
            <a:r>
              <a:rPr lang="nl-NL" sz="1450" dirty="0">
                <a:latin typeface="Acumin Pro Condensed Extra Ligh" panose="020B0306020202020204" pitchFamily="34" charset="77"/>
              </a:rPr>
              <a:t>-story/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50" dirty="0">
              <a:latin typeface="Acumin Pro Condensed Extra Ligh" panose="020B0306020202020204" pitchFamily="34" charset="77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14C9532-5E2C-CA4C-BDAB-190250E0E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069" y="6168284"/>
            <a:ext cx="11675863" cy="580385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2EA3CE3D-A8A8-D946-8B53-C46C5751DA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2106" y="51970"/>
            <a:ext cx="8859894" cy="6064345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9639821D-D041-C14A-B83A-37EA6CDE301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930" y="6276273"/>
            <a:ext cx="2160858" cy="36440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1D9C6C6-649A-A34E-AF50-7E42D863A29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" y="0"/>
            <a:ext cx="12179508" cy="6858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F28430A-D5DF-7544-A205-16A09AA84B9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99" y="6085888"/>
            <a:ext cx="3198747" cy="77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52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D6892-86D9-FE4D-83A3-BB567E594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46241F1-EEF7-3B4E-8F20-10D749CC27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7" y="0"/>
            <a:ext cx="12155665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B6F3AD6-70AD-9A40-B3F0-E8F9010A3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039" y="0"/>
            <a:ext cx="5999061" cy="21889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7C118B0-0C7D-B941-B0C6-980EC4F7B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150" y="2055814"/>
            <a:ext cx="5999061" cy="463435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90AB0EB-2F63-BC43-8B1F-D6512815486D}"/>
              </a:ext>
            </a:extLst>
          </p:cNvPr>
          <p:cNvSpPr txBox="1"/>
          <p:nvPr/>
        </p:nvSpPr>
        <p:spPr>
          <a:xfrm>
            <a:off x="5472790" y="2430360"/>
            <a:ext cx="414373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1500" dirty="0">
              <a:solidFill>
                <a:srgbClr val="047273"/>
              </a:solidFill>
            </a:endParaRPr>
          </a:p>
          <a:p>
            <a:pPr algn="ctr"/>
            <a:endParaRPr lang="nl-NL" sz="2900" dirty="0">
              <a:solidFill>
                <a:srgbClr val="047273"/>
              </a:solidFill>
            </a:endParaRPr>
          </a:p>
          <a:p>
            <a:pPr algn="ctr"/>
            <a:endParaRPr lang="nl-NL" sz="2900" dirty="0">
              <a:solidFill>
                <a:srgbClr val="047273"/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CCBF76D-57EB-314A-9ED2-A9446B42E9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9247" y="5973401"/>
            <a:ext cx="4787279" cy="75406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F1941A3-98E1-B246-9F79-30BA09880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967" y="1306570"/>
            <a:ext cx="3489533" cy="3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40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96EEA-E4DD-4F4C-8387-404540C0F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919E67-AC22-844D-804B-701CD81B3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1CA3CC1-A950-7D43-BF71-B8B80E8514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" y="0"/>
            <a:ext cx="12188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25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ED4E61-44E4-2A44-B829-090D5179C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D633D4-77A6-D846-8B10-88D961797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Clip 1 : </a:t>
            </a:r>
            <a:r>
              <a:rPr lang="en-US" u="sng" dirty="0">
                <a:hlinkClick r:id="rId2"/>
              </a:rPr>
              <a:t>https://vimeo.com/haveypro/beyondzerocop26</a:t>
            </a:r>
            <a:r>
              <a:rPr lang="nl-NL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6164781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30418</TotalTime>
  <Words>229</Words>
  <Application>Microsoft Macintosh PowerPoint</Application>
  <PresentationFormat>Breedbeeld</PresentationFormat>
  <Paragraphs>48</Paragraphs>
  <Slides>18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Acumin Pro Condensed Extra Ligh</vt:lpstr>
      <vt:lpstr>Aharoni</vt:lpstr>
      <vt:lpstr>Arial</vt:lpstr>
      <vt:lpstr>Calibri</vt:lpstr>
      <vt:lpstr>Calibri Light</vt:lpstr>
      <vt:lpstr>Parisine Plus Std Clair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Annemieke Stegerman</dc:creator>
  <cp:lastModifiedBy>charlotte extercatte</cp:lastModifiedBy>
  <cp:revision>178</cp:revision>
  <cp:lastPrinted>2022-03-17T07:50:09Z</cp:lastPrinted>
  <dcterms:created xsi:type="dcterms:W3CDTF">2021-02-16T08:26:52Z</dcterms:created>
  <dcterms:modified xsi:type="dcterms:W3CDTF">2022-03-18T10:36:51Z</dcterms:modified>
</cp:coreProperties>
</file>