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4"/>
  </p:notesMasterIdLst>
  <p:sldIdLst>
    <p:sldId id="262" r:id="rId2"/>
    <p:sldId id="260" r:id="rId3"/>
    <p:sldId id="263" r:id="rId4"/>
    <p:sldId id="264" r:id="rId5"/>
    <p:sldId id="265" r:id="rId6"/>
    <p:sldId id="266" r:id="rId7"/>
    <p:sldId id="267" r:id="rId8"/>
    <p:sldId id="268" r:id="rId9"/>
    <p:sldId id="272" r:id="rId10"/>
    <p:sldId id="269" r:id="rId11"/>
    <p:sldId id="270" r:id="rId12"/>
    <p:sldId id="271" r:id="rId13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A8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>
        <p:scale>
          <a:sx n="60" d="100"/>
          <a:sy n="60" d="100"/>
        </p:scale>
        <p:origin x="872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F77CAE-1624-4960-9013-6946B355CAF2}" type="datetimeFigureOut">
              <a:rPr lang="LID4096" smtClean="0"/>
              <a:t>03/18/2022</a:t>
            </a:fld>
            <a:endParaRPr lang="LID4096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ID4096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LID4096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661B17-CF5E-4884-9530-8C86275C16EE}" type="slidenum">
              <a:rPr lang="LID4096" smtClean="0"/>
              <a:t>‹Nr.›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0905374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6:42 (3 </a:t>
            </a:r>
            <a:r>
              <a:rPr lang="de-DE" dirty="0" err="1"/>
              <a:t>Minutes</a:t>
            </a:r>
            <a:r>
              <a:rPr lang="de-DE" dirty="0"/>
              <a:t>)</a:t>
            </a:r>
            <a:endParaRPr lang="LID4096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661B17-CF5E-4884-9530-8C86275C16EE}" type="slidenum">
              <a:rPr lang="LID4096" smtClean="0"/>
              <a:t>9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8292186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6:42 (3 </a:t>
            </a:r>
            <a:r>
              <a:rPr lang="de-DE" dirty="0" err="1"/>
              <a:t>Minutes</a:t>
            </a:r>
            <a:r>
              <a:rPr lang="de-DE" dirty="0"/>
              <a:t>)</a:t>
            </a:r>
            <a:endParaRPr lang="LID4096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661B17-CF5E-4884-9530-8C86275C16EE}" type="slidenum">
              <a:rPr lang="LID4096" smtClean="0"/>
              <a:t>10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762732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661B17-CF5E-4884-9530-8C86275C16EE}" type="slidenum">
              <a:rPr lang="LID4096" smtClean="0"/>
              <a:t>12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4336719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10" Type="http://schemas.openxmlformats.org/officeDocument/2006/relationships/image" Target="../media/image9.emf"/><Relationship Id="rId4" Type="http://schemas.openxmlformats.org/officeDocument/2006/relationships/image" Target="../media/image3.png"/><Relationship Id="rId9" Type="http://schemas.openxmlformats.org/officeDocument/2006/relationships/image" Target="../media/image8.emf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Relationship Id="rId9" Type="http://schemas.openxmlformats.org/officeDocument/2006/relationships/image" Target="../media/image9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emf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emf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2.png"/><Relationship Id="rId7" Type="http://schemas.openxmlformats.org/officeDocument/2006/relationships/image" Target="../media/image8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emf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5.jpeg"/><Relationship Id="rId7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9.emf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9.emf"/><Relationship Id="rId4" Type="http://schemas.openxmlformats.org/officeDocument/2006/relationships/image" Target="../media/image5.jpeg"/><Relationship Id="rId9" Type="http://schemas.openxmlformats.org/officeDocument/2006/relationships/image" Target="../media/image8.emf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5.jpeg"/><Relationship Id="rId7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9.emf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Relationship Id="rId9" Type="http://schemas.openxmlformats.org/officeDocument/2006/relationships/image" Target="../media/image9.emf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Relationship Id="rId9" Type="http://schemas.openxmlformats.org/officeDocument/2006/relationships/image" Target="../media/image9.emf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9.emf"/><Relationship Id="rId4" Type="http://schemas.openxmlformats.org/officeDocument/2006/relationships/image" Target="../media/image5.jpeg"/><Relationship Id="rId9" Type="http://schemas.openxmlformats.org/officeDocument/2006/relationships/image" Target="../media/image8.emf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5.jpeg"/><Relationship Id="rId7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9.emf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Relationship Id="rId9" Type="http://schemas.openxmlformats.org/officeDocument/2006/relationships/image" Target="../media/image9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3" t="12615"/>
          <a:stretch/>
        </p:blipFill>
        <p:spPr>
          <a:xfrm>
            <a:off x="0" y="0"/>
            <a:ext cx="3766895" cy="2374730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0" t="21642"/>
          <a:stretch/>
        </p:blipFill>
        <p:spPr>
          <a:xfrm>
            <a:off x="0" y="0"/>
            <a:ext cx="5428967" cy="3701919"/>
          </a:xfrm>
          <a:prstGeom prst="rect">
            <a:avLst/>
          </a:prstGeom>
        </p:spPr>
      </p:pic>
      <p:pic>
        <p:nvPicPr>
          <p:cNvPr id="14" name="Bild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5064633"/>
            <a:ext cx="2950464" cy="1818525"/>
          </a:xfrm>
          <a:prstGeom prst="rect">
            <a:avLst/>
          </a:prstGeom>
        </p:spPr>
      </p:pic>
      <p:pic>
        <p:nvPicPr>
          <p:cNvPr id="15" name="Bild 14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30" r="21659"/>
          <a:stretch/>
        </p:blipFill>
        <p:spPr>
          <a:xfrm rot="10800000">
            <a:off x="0" y="5652391"/>
            <a:ext cx="3012245" cy="120560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>
                <a:solidFill>
                  <a:srgbClr val="009BB4"/>
                </a:solidFill>
                <a:latin typeface="Kingthings Printingkit" charset="0"/>
                <a:ea typeface="Kingthings Printingkit" charset="0"/>
                <a:cs typeface="Kingthings Printingkit" charset="0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406868" y="3602038"/>
            <a:ext cx="8261131" cy="1655762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rgbClr val="009BB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grpSp>
        <p:nvGrpSpPr>
          <p:cNvPr id="17" name="Group 147"/>
          <p:cNvGrpSpPr/>
          <p:nvPr userDrawn="1"/>
        </p:nvGrpSpPr>
        <p:grpSpPr>
          <a:xfrm>
            <a:off x="7900416" y="5913235"/>
            <a:ext cx="3840137" cy="723397"/>
            <a:chOff x="-1" y="-1"/>
            <a:chExt cx="7330281" cy="1380862"/>
          </a:xfrm>
        </p:grpSpPr>
        <p:pic>
          <p:nvPicPr>
            <p:cNvPr id="18" name="image1.jpe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" y="-1"/>
              <a:ext cx="3610343" cy="12640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" name="image2.png"/>
            <p:cNvPicPr>
              <a:picLocks noChangeAspect="1"/>
            </p:cNvPicPr>
            <p:nvPr/>
          </p:nvPicPr>
          <p:blipFill>
            <a:blip r:embed="rId7"/>
            <a:srcRect b="14669"/>
            <a:stretch>
              <a:fillRect/>
            </a:stretch>
          </p:blipFill>
          <p:spPr>
            <a:xfrm>
              <a:off x="3443977" y="-1"/>
              <a:ext cx="2354942" cy="13808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" name="image3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530621" y="364656"/>
              <a:ext cx="1799659" cy="7293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1" name="Bild 20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253" y="6091329"/>
            <a:ext cx="1016000" cy="496824"/>
          </a:xfrm>
          <a:prstGeom prst="rect">
            <a:avLst/>
          </a:prstGeom>
        </p:spPr>
      </p:pic>
      <p:pic>
        <p:nvPicPr>
          <p:cNvPr id="22" name="Grafik 3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777" y="580334"/>
            <a:ext cx="2208103" cy="84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396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otiv 04 Le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89"/>
          <a:stretch/>
        </p:blipFill>
        <p:spPr>
          <a:xfrm rot="16200000">
            <a:off x="1659128" y="4089036"/>
            <a:ext cx="2064437" cy="3523809"/>
          </a:xfrm>
          <a:prstGeom prst="rect">
            <a:avLst/>
          </a:prstGeom>
        </p:spPr>
      </p:pic>
      <p:pic>
        <p:nvPicPr>
          <p:cNvPr id="16" name="Bild 1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0" t="21642"/>
          <a:stretch/>
        </p:blipFill>
        <p:spPr>
          <a:xfrm>
            <a:off x="0" y="-1"/>
            <a:ext cx="5428967" cy="3701919"/>
          </a:xfrm>
          <a:prstGeom prst="rect">
            <a:avLst/>
          </a:prstGeom>
        </p:spPr>
      </p:pic>
      <p:grpSp>
        <p:nvGrpSpPr>
          <p:cNvPr id="17" name="Group 147"/>
          <p:cNvGrpSpPr/>
          <p:nvPr userDrawn="1"/>
        </p:nvGrpSpPr>
        <p:grpSpPr>
          <a:xfrm>
            <a:off x="7900416" y="5913235"/>
            <a:ext cx="3840137" cy="723397"/>
            <a:chOff x="-1" y="-1"/>
            <a:chExt cx="7330281" cy="1380862"/>
          </a:xfrm>
        </p:grpSpPr>
        <p:pic>
          <p:nvPicPr>
            <p:cNvPr id="18" name="image1.jpe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" y="-1"/>
              <a:ext cx="3610343" cy="12640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" name="image2.png"/>
            <p:cNvPicPr>
              <a:picLocks noChangeAspect="1"/>
            </p:cNvPicPr>
            <p:nvPr/>
          </p:nvPicPr>
          <p:blipFill>
            <a:blip r:embed="rId5"/>
            <a:srcRect b="14669"/>
            <a:stretch>
              <a:fillRect/>
            </a:stretch>
          </p:blipFill>
          <p:spPr>
            <a:xfrm>
              <a:off x="3443977" y="-1"/>
              <a:ext cx="2354942" cy="13808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" name="image3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30621" y="364656"/>
              <a:ext cx="1799659" cy="7293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1" name="Bild 20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5064633"/>
            <a:ext cx="2950464" cy="1818525"/>
          </a:xfrm>
          <a:prstGeom prst="rect">
            <a:avLst/>
          </a:prstGeom>
        </p:spPr>
      </p:pic>
      <p:pic>
        <p:nvPicPr>
          <p:cNvPr id="11" name="Bild 10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253" y="6091329"/>
            <a:ext cx="1016000" cy="496824"/>
          </a:xfrm>
          <a:prstGeom prst="rect">
            <a:avLst/>
          </a:prstGeom>
        </p:spPr>
      </p:pic>
      <p:pic>
        <p:nvPicPr>
          <p:cNvPr id="12" name="Grafik 3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777" y="580334"/>
            <a:ext cx="2208103" cy="84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420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80000" y="678206"/>
            <a:ext cx="7017585" cy="1247417"/>
          </a:xfrm>
        </p:spPr>
        <p:txBody>
          <a:bodyPr/>
          <a:lstStyle>
            <a:lvl1pPr>
              <a:defRPr>
                <a:solidFill>
                  <a:srgbClr val="009BB4"/>
                </a:solidFill>
                <a:latin typeface="Kingthings Printingkit" charset="0"/>
                <a:ea typeface="Kingthings Printingkit" charset="0"/>
                <a:cs typeface="Kingthings Printingkit" charset="0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80000" y="2160000"/>
            <a:ext cx="10515600" cy="3415863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grpSp>
        <p:nvGrpSpPr>
          <p:cNvPr id="13" name="Group 147"/>
          <p:cNvGrpSpPr/>
          <p:nvPr userDrawn="1"/>
        </p:nvGrpSpPr>
        <p:grpSpPr>
          <a:xfrm>
            <a:off x="7900416" y="5913235"/>
            <a:ext cx="3840137" cy="723397"/>
            <a:chOff x="-1" y="-1"/>
            <a:chExt cx="7330281" cy="1380862"/>
          </a:xfrm>
        </p:grpSpPr>
        <p:pic>
          <p:nvPicPr>
            <p:cNvPr id="14" name="image1.jpe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-1"/>
              <a:ext cx="3610343" cy="12640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" name="image2.png"/>
            <p:cNvPicPr>
              <a:picLocks noChangeAspect="1"/>
            </p:cNvPicPr>
            <p:nvPr/>
          </p:nvPicPr>
          <p:blipFill>
            <a:blip r:embed="rId3"/>
            <a:srcRect b="14669"/>
            <a:stretch>
              <a:fillRect/>
            </a:stretch>
          </p:blipFill>
          <p:spPr>
            <a:xfrm>
              <a:off x="3443977" y="-1"/>
              <a:ext cx="2354942" cy="13808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" name="image3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30621" y="364656"/>
              <a:ext cx="1799659" cy="7293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9" name="Bild 1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0" t="21642"/>
          <a:stretch/>
        </p:blipFill>
        <p:spPr>
          <a:xfrm flipV="1">
            <a:off x="0" y="3156081"/>
            <a:ext cx="5428967" cy="3701919"/>
          </a:xfrm>
          <a:prstGeom prst="rect">
            <a:avLst/>
          </a:prstGeom>
        </p:spPr>
      </p:pic>
      <p:pic>
        <p:nvPicPr>
          <p:cNvPr id="11" name="Bild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253" y="6091329"/>
            <a:ext cx="1016000" cy="496824"/>
          </a:xfrm>
          <a:prstGeom prst="rect">
            <a:avLst/>
          </a:prstGeom>
        </p:spPr>
      </p:pic>
      <p:pic>
        <p:nvPicPr>
          <p:cNvPr id="12" name="Grafik 3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777" y="580334"/>
            <a:ext cx="2208103" cy="84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4659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080000" y="2160000"/>
            <a:ext cx="5040000" cy="3237187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29850" y="2160000"/>
            <a:ext cx="5040000" cy="32371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grpSp>
        <p:nvGrpSpPr>
          <p:cNvPr id="8" name="Group 147"/>
          <p:cNvGrpSpPr/>
          <p:nvPr userDrawn="1"/>
        </p:nvGrpSpPr>
        <p:grpSpPr>
          <a:xfrm>
            <a:off x="7900416" y="5913235"/>
            <a:ext cx="3840137" cy="723397"/>
            <a:chOff x="-1" y="-1"/>
            <a:chExt cx="7330281" cy="1380862"/>
          </a:xfrm>
        </p:grpSpPr>
        <p:pic>
          <p:nvPicPr>
            <p:cNvPr id="9" name="image1.jpe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-1"/>
              <a:ext cx="3610343" cy="12640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" name="image2.png"/>
            <p:cNvPicPr>
              <a:picLocks noChangeAspect="1"/>
            </p:cNvPicPr>
            <p:nvPr/>
          </p:nvPicPr>
          <p:blipFill>
            <a:blip r:embed="rId3"/>
            <a:srcRect b="14669"/>
            <a:stretch>
              <a:fillRect/>
            </a:stretch>
          </p:blipFill>
          <p:spPr>
            <a:xfrm>
              <a:off x="3443977" y="-1"/>
              <a:ext cx="2354942" cy="13808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" name="image3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30621" y="364656"/>
              <a:ext cx="1799659" cy="7293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1080000" y="678206"/>
            <a:ext cx="7017585" cy="1247417"/>
          </a:xfrm>
        </p:spPr>
        <p:txBody>
          <a:bodyPr/>
          <a:lstStyle>
            <a:lvl1pPr>
              <a:defRPr>
                <a:solidFill>
                  <a:srgbClr val="009BB4"/>
                </a:solidFill>
                <a:latin typeface="Kingthings Printingkit" charset="0"/>
                <a:ea typeface="Kingthings Printingkit" charset="0"/>
                <a:cs typeface="Kingthings Printingkit" charset="0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pic>
        <p:nvPicPr>
          <p:cNvPr id="21" name="Bild 20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0" t="21642"/>
          <a:stretch/>
        </p:blipFill>
        <p:spPr>
          <a:xfrm flipV="1">
            <a:off x="0" y="3156081"/>
            <a:ext cx="5428967" cy="3701919"/>
          </a:xfrm>
          <a:prstGeom prst="rect">
            <a:avLst/>
          </a:prstGeom>
        </p:spPr>
      </p:pic>
      <p:pic>
        <p:nvPicPr>
          <p:cNvPr id="14" name="Bild 1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253" y="6091329"/>
            <a:ext cx="1016000" cy="496824"/>
          </a:xfrm>
          <a:prstGeom prst="rect">
            <a:avLst/>
          </a:prstGeom>
        </p:spPr>
      </p:pic>
      <p:pic>
        <p:nvPicPr>
          <p:cNvPr id="15" name="Grafik 3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777" y="580334"/>
            <a:ext cx="2208103" cy="84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5723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 1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3" t="12615"/>
          <a:stretch/>
        </p:blipFill>
        <p:spPr>
          <a:xfrm>
            <a:off x="0" y="0"/>
            <a:ext cx="3766895" cy="2374730"/>
          </a:xfrm>
          <a:prstGeom prst="rect">
            <a:avLst/>
          </a:prstGeom>
        </p:spPr>
      </p:pic>
      <p:pic>
        <p:nvPicPr>
          <p:cNvPr id="15" name="Bild 1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0" t="21642"/>
          <a:stretch/>
        </p:blipFill>
        <p:spPr>
          <a:xfrm>
            <a:off x="0" y="0"/>
            <a:ext cx="5428967" cy="370191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80000" y="2193925"/>
            <a:ext cx="10060966" cy="2304503"/>
          </a:xfrm>
        </p:spPr>
        <p:txBody>
          <a:bodyPr anchor="t"/>
          <a:lstStyle/>
          <a:p>
            <a:r>
              <a:rPr lang="de-DE"/>
              <a:t>Titelmasterformat durch Klicken bearbeiten</a:t>
            </a:r>
          </a:p>
        </p:txBody>
      </p:sp>
      <p:grpSp>
        <p:nvGrpSpPr>
          <p:cNvPr id="6" name="Group 147"/>
          <p:cNvGrpSpPr/>
          <p:nvPr userDrawn="1"/>
        </p:nvGrpSpPr>
        <p:grpSpPr>
          <a:xfrm>
            <a:off x="7900416" y="5913235"/>
            <a:ext cx="3840137" cy="723397"/>
            <a:chOff x="-1" y="-1"/>
            <a:chExt cx="7330281" cy="1380862"/>
          </a:xfrm>
        </p:grpSpPr>
        <p:pic>
          <p:nvPicPr>
            <p:cNvPr id="7" name="image1.jpe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" y="-1"/>
              <a:ext cx="3610343" cy="12640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" name="image2.png"/>
            <p:cNvPicPr>
              <a:picLocks noChangeAspect="1"/>
            </p:cNvPicPr>
            <p:nvPr/>
          </p:nvPicPr>
          <p:blipFill>
            <a:blip r:embed="rId5"/>
            <a:srcRect b="14669"/>
            <a:stretch>
              <a:fillRect/>
            </a:stretch>
          </p:blipFill>
          <p:spPr>
            <a:xfrm>
              <a:off x="3443977" y="-1"/>
              <a:ext cx="2354942" cy="13808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" name="image3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30621" y="364656"/>
              <a:ext cx="1799659" cy="7293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2" name="Bild 1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0" t="21642"/>
          <a:stretch/>
        </p:blipFill>
        <p:spPr>
          <a:xfrm flipV="1">
            <a:off x="0" y="3156081"/>
            <a:ext cx="5428967" cy="3701919"/>
          </a:xfrm>
          <a:prstGeom prst="rect">
            <a:avLst/>
          </a:prstGeom>
        </p:spPr>
      </p:pic>
      <p:pic>
        <p:nvPicPr>
          <p:cNvPr id="13" name="Bild 1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253" y="6091329"/>
            <a:ext cx="1016000" cy="496824"/>
          </a:xfrm>
          <a:prstGeom prst="rect">
            <a:avLst/>
          </a:prstGeom>
        </p:spPr>
      </p:pic>
      <p:pic>
        <p:nvPicPr>
          <p:cNvPr id="16" name="Grafik 3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777" y="580334"/>
            <a:ext cx="2208103" cy="84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8419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080000" y="840828"/>
            <a:ext cx="6172200" cy="502022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513857" y="3073277"/>
            <a:ext cx="3932237" cy="157025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grpSp>
        <p:nvGrpSpPr>
          <p:cNvPr id="8" name="Group 147"/>
          <p:cNvGrpSpPr/>
          <p:nvPr userDrawn="1"/>
        </p:nvGrpSpPr>
        <p:grpSpPr>
          <a:xfrm>
            <a:off x="7900416" y="5913235"/>
            <a:ext cx="3840137" cy="723397"/>
            <a:chOff x="-1" y="-1"/>
            <a:chExt cx="7330281" cy="1380862"/>
          </a:xfrm>
        </p:grpSpPr>
        <p:pic>
          <p:nvPicPr>
            <p:cNvPr id="9" name="image1.jpe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-1"/>
              <a:ext cx="3610343" cy="12640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" name="image2.png"/>
            <p:cNvPicPr>
              <a:picLocks noChangeAspect="1"/>
            </p:cNvPicPr>
            <p:nvPr/>
          </p:nvPicPr>
          <p:blipFill>
            <a:blip r:embed="rId3"/>
            <a:srcRect b="14669"/>
            <a:stretch>
              <a:fillRect/>
            </a:stretch>
          </p:blipFill>
          <p:spPr>
            <a:xfrm>
              <a:off x="3443977" y="-1"/>
              <a:ext cx="2354942" cy="13808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" name="image3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30621" y="364656"/>
              <a:ext cx="1799659" cy="7293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4" name="Bild 13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0" t="21642"/>
          <a:stretch/>
        </p:blipFill>
        <p:spPr>
          <a:xfrm flipV="1">
            <a:off x="0" y="3156081"/>
            <a:ext cx="5428967" cy="3701919"/>
          </a:xfrm>
          <a:prstGeom prst="rect">
            <a:avLst/>
          </a:prstGeom>
        </p:spPr>
      </p:pic>
      <p:pic>
        <p:nvPicPr>
          <p:cNvPr id="15" name="Bild 1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253" y="6091329"/>
            <a:ext cx="1016000" cy="496824"/>
          </a:xfrm>
          <a:prstGeom prst="rect">
            <a:avLst/>
          </a:prstGeom>
        </p:spPr>
      </p:pic>
      <p:pic>
        <p:nvPicPr>
          <p:cNvPr id="16" name="Grafik 3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777" y="580334"/>
            <a:ext cx="2208103" cy="84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627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6" t="8329"/>
          <a:stretch/>
        </p:blipFill>
        <p:spPr>
          <a:xfrm rot="16200000">
            <a:off x="146840" y="4056929"/>
            <a:ext cx="2654235" cy="2947909"/>
          </a:xfrm>
          <a:prstGeom prst="rect">
            <a:avLst/>
          </a:prstGeom>
        </p:spPr>
      </p:pic>
      <p:grpSp>
        <p:nvGrpSpPr>
          <p:cNvPr id="8" name="Group 147"/>
          <p:cNvGrpSpPr/>
          <p:nvPr userDrawn="1"/>
        </p:nvGrpSpPr>
        <p:grpSpPr>
          <a:xfrm>
            <a:off x="7900416" y="5913235"/>
            <a:ext cx="3840137" cy="723397"/>
            <a:chOff x="-1" y="-1"/>
            <a:chExt cx="7330281" cy="1380862"/>
          </a:xfrm>
        </p:grpSpPr>
        <p:pic>
          <p:nvPicPr>
            <p:cNvPr id="9" name="image1.jpe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-1"/>
              <a:ext cx="3610343" cy="12640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" name="image2.png"/>
            <p:cNvPicPr>
              <a:picLocks noChangeAspect="1"/>
            </p:cNvPicPr>
            <p:nvPr/>
          </p:nvPicPr>
          <p:blipFill>
            <a:blip r:embed="rId4"/>
            <a:srcRect b="14669"/>
            <a:stretch>
              <a:fillRect/>
            </a:stretch>
          </p:blipFill>
          <p:spPr>
            <a:xfrm>
              <a:off x="3443977" y="-1"/>
              <a:ext cx="2354942" cy="13808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" name="image3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30621" y="364656"/>
              <a:ext cx="1799659" cy="7293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2" name="Bild 11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885" b="-1"/>
          <a:stretch/>
        </p:blipFill>
        <p:spPr>
          <a:xfrm rot="10800000">
            <a:off x="0" y="5064632"/>
            <a:ext cx="2950464" cy="2271084"/>
          </a:xfrm>
          <a:prstGeom prst="rect">
            <a:avLst/>
          </a:prstGeom>
        </p:spPr>
      </p:pic>
      <p:pic>
        <p:nvPicPr>
          <p:cNvPr id="13" name="Bild 12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1" t="25730" r="-6027"/>
          <a:stretch/>
        </p:blipFill>
        <p:spPr>
          <a:xfrm>
            <a:off x="-1" y="0"/>
            <a:ext cx="4367131" cy="1518330"/>
          </a:xfrm>
          <a:prstGeom prst="rect">
            <a:avLst/>
          </a:prstGeom>
        </p:spPr>
      </p:pic>
      <p:sp>
        <p:nvSpPr>
          <p:cNvPr id="16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>
                <a:solidFill>
                  <a:srgbClr val="009BB4"/>
                </a:solidFill>
                <a:latin typeface="Kingthings Printingkit" charset="0"/>
                <a:ea typeface="Kingthings Printingkit" charset="0"/>
                <a:cs typeface="Kingthings Printingkit" charset="0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17" name="Untertitel 2"/>
          <p:cNvSpPr>
            <a:spLocks noGrp="1"/>
          </p:cNvSpPr>
          <p:nvPr>
            <p:ph type="subTitle" idx="1"/>
          </p:nvPr>
        </p:nvSpPr>
        <p:spPr>
          <a:xfrm>
            <a:off x="2406868" y="3602038"/>
            <a:ext cx="8261131" cy="1655762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rgbClr val="009BB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pic>
        <p:nvPicPr>
          <p:cNvPr id="18" name="Bild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253" y="6091329"/>
            <a:ext cx="1016000" cy="496824"/>
          </a:xfrm>
          <a:prstGeom prst="rect">
            <a:avLst/>
          </a:prstGeom>
        </p:spPr>
      </p:pic>
      <p:pic>
        <p:nvPicPr>
          <p:cNvPr id="19" name="Grafik 3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777" y="580334"/>
            <a:ext cx="2208103" cy="84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545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tiv 01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3" t="12615"/>
          <a:stretch/>
        </p:blipFill>
        <p:spPr>
          <a:xfrm>
            <a:off x="0" y="0"/>
            <a:ext cx="3766895" cy="2374730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0" t="21642"/>
          <a:stretch/>
        </p:blipFill>
        <p:spPr>
          <a:xfrm>
            <a:off x="0" y="0"/>
            <a:ext cx="5428967" cy="3701919"/>
          </a:xfrm>
          <a:prstGeom prst="rect">
            <a:avLst/>
          </a:prstGeom>
        </p:spPr>
      </p:pic>
      <p:grpSp>
        <p:nvGrpSpPr>
          <p:cNvPr id="7" name="Group 147"/>
          <p:cNvGrpSpPr/>
          <p:nvPr userDrawn="1"/>
        </p:nvGrpSpPr>
        <p:grpSpPr>
          <a:xfrm>
            <a:off x="7900416" y="5913235"/>
            <a:ext cx="3840137" cy="723397"/>
            <a:chOff x="-1" y="-1"/>
            <a:chExt cx="7330281" cy="1380862"/>
          </a:xfrm>
        </p:grpSpPr>
        <p:pic>
          <p:nvPicPr>
            <p:cNvPr id="8" name="image1.jpe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" y="-1"/>
              <a:ext cx="3610343" cy="12640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" name="image2.png"/>
            <p:cNvPicPr>
              <a:picLocks noChangeAspect="1"/>
            </p:cNvPicPr>
            <p:nvPr/>
          </p:nvPicPr>
          <p:blipFill>
            <a:blip r:embed="rId5"/>
            <a:srcRect b="14669"/>
            <a:stretch>
              <a:fillRect/>
            </a:stretch>
          </p:blipFill>
          <p:spPr>
            <a:xfrm>
              <a:off x="3443977" y="-1"/>
              <a:ext cx="2354942" cy="13808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" name="image3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30621" y="364656"/>
              <a:ext cx="1799659" cy="7293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2" name="Bild 11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5064633"/>
            <a:ext cx="2950464" cy="1818525"/>
          </a:xfrm>
          <a:prstGeom prst="rect">
            <a:avLst/>
          </a:prstGeom>
        </p:spPr>
      </p:pic>
      <p:pic>
        <p:nvPicPr>
          <p:cNvPr id="13" name="Bild 12"/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30" r="21659"/>
          <a:stretch/>
        </p:blipFill>
        <p:spPr>
          <a:xfrm rot="10800000">
            <a:off x="0" y="5652391"/>
            <a:ext cx="3012245" cy="1205609"/>
          </a:xfrm>
          <a:prstGeom prst="rect">
            <a:avLst/>
          </a:prstGeom>
        </p:spPr>
      </p:pic>
      <p:sp>
        <p:nvSpPr>
          <p:cNvPr id="18" name="Untertitel 2"/>
          <p:cNvSpPr>
            <a:spLocks noGrp="1"/>
          </p:cNvSpPr>
          <p:nvPr>
            <p:ph type="subTitle" idx="1"/>
          </p:nvPr>
        </p:nvSpPr>
        <p:spPr>
          <a:xfrm>
            <a:off x="1800000" y="2400119"/>
            <a:ext cx="8424000" cy="3227113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009BB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19" name="Titel 1"/>
          <p:cNvSpPr>
            <a:spLocks noGrp="1"/>
          </p:cNvSpPr>
          <p:nvPr>
            <p:ph type="ctrTitle" hasCustomPrompt="1"/>
          </p:nvPr>
        </p:nvSpPr>
        <p:spPr>
          <a:xfrm>
            <a:off x="1080001" y="1260000"/>
            <a:ext cx="7328276" cy="938529"/>
          </a:xfrm>
        </p:spPr>
        <p:txBody>
          <a:bodyPr anchor="t"/>
          <a:lstStyle>
            <a:lvl1pPr algn="l">
              <a:defRPr sz="6000">
                <a:solidFill>
                  <a:srgbClr val="009BB4"/>
                </a:solidFill>
                <a:latin typeface="Kingthings Printingkit" charset="0"/>
                <a:ea typeface="Kingthings Printingkit" charset="0"/>
                <a:cs typeface="Kingthings Printingkit" charset="0"/>
              </a:defRPr>
            </a:lvl1pPr>
          </a:lstStyle>
          <a:p>
            <a:r>
              <a:rPr lang="de-DE"/>
              <a:t>Titelmasterformat</a:t>
            </a:r>
          </a:p>
        </p:txBody>
      </p:sp>
      <p:pic>
        <p:nvPicPr>
          <p:cNvPr id="15" name="Bild 14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253" y="6091329"/>
            <a:ext cx="1016000" cy="496824"/>
          </a:xfrm>
          <a:prstGeom prst="rect">
            <a:avLst/>
          </a:prstGeom>
        </p:spPr>
      </p:pic>
      <p:pic>
        <p:nvPicPr>
          <p:cNvPr id="16" name="Grafik 3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777" y="580334"/>
            <a:ext cx="2208103" cy="84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56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tiv 02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6" t="8329"/>
          <a:stretch/>
        </p:blipFill>
        <p:spPr>
          <a:xfrm rot="16200000">
            <a:off x="146840" y="4056929"/>
            <a:ext cx="2654235" cy="2947909"/>
          </a:xfrm>
          <a:prstGeom prst="rect">
            <a:avLst/>
          </a:prstGeom>
        </p:spPr>
      </p:pic>
      <p:grpSp>
        <p:nvGrpSpPr>
          <p:cNvPr id="16" name="Group 147"/>
          <p:cNvGrpSpPr/>
          <p:nvPr userDrawn="1"/>
        </p:nvGrpSpPr>
        <p:grpSpPr>
          <a:xfrm>
            <a:off x="7900416" y="5913235"/>
            <a:ext cx="3840137" cy="723397"/>
            <a:chOff x="-1" y="-1"/>
            <a:chExt cx="7330281" cy="1380862"/>
          </a:xfrm>
        </p:grpSpPr>
        <p:pic>
          <p:nvPicPr>
            <p:cNvPr id="17" name="image1.jpe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-1"/>
              <a:ext cx="3610343" cy="12640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" name="image2.png"/>
            <p:cNvPicPr>
              <a:picLocks noChangeAspect="1"/>
            </p:cNvPicPr>
            <p:nvPr/>
          </p:nvPicPr>
          <p:blipFill>
            <a:blip r:embed="rId4"/>
            <a:srcRect b="14669"/>
            <a:stretch>
              <a:fillRect/>
            </a:stretch>
          </p:blipFill>
          <p:spPr>
            <a:xfrm>
              <a:off x="3443977" y="-1"/>
              <a:ext cx="2354942" cy="13808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" name="image3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30621" y="364656"/>
              <a:ext cx="1799659" cy="7293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0" name="Bild 19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885" b="-1"/>
          <a:stretch/>
        </p:blipFill>
        <p:spPr>
          <a:xfrm rot="10800000">
            <a:off x="0" y="5064632"/>
            <a:ext cx="2950464" cy="2271084"/>
          </a:xfrm>
          <a:prstGeom prst="rect">
            <a:avLst/>
          </a:prstGeom>
        </p:spPr>
      </p:pic>
      <p:pic>
        <p:nvPicPr>
          <p:cNvPr id="21" name="Bild 20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1" t="25730" r="-6027"/>
          <a:stretch/>
        </p:blipFill>
        <p:spPr>
          <a:xfrm>
            <a:off x="-1" y="0"/>
            <a:ext cx="4367131" cy="1518330"/>
          </a:xfrm>
          <a:prstGeom prst="rect">
            <a:avLst/>
          </a:prstGeom>
        </p:spPr>
      </p:pic>
      <p:sp>
        <p:nvSpPr>
          <p:cNvPr id="13" name="Untertitel 2"/>
          <p:cNvSpPr>
            <a:spLocks noGrp="1"/>
          </p:cNvSpPr>
          <p:nvPr>
            <p:ph type="subTitle" idx="1"/>
          </p:nvPr>
        </p:nvSpPr>
        <p:spPr>
          <a:xfrm>
            <a:off x="1800000" y="2400119"/>
            <a:ext cx="8424000" cy="3227113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009BB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14" name="Titel 1"/>
          <p:cNvSpPr>
            <a:spLocks noGrp="1"/>
          </p:cNvSpPr>
          <p:nvPr>
            <p:ph type="ctrTitle" hasCustomPrompt="1"/>
          </p:nvPr>
        </p:nvSpPr>
        <p:spPr>
          <a:xfrm>
            <a:off x="1080001" y="1260000"/>
            <a:ext cx="7328276" cy="938529"/>
          </a:xfrm>
        </p:spPr>
        <p:txBody>
          <a:bodyPr anchor="t"/>
          <a:lstStyle>
            <a:lvl1pPr algn="l">
              <a:defRPr sz="6000">
                <a:solidFill>
                  <a:srgbClr val="009BB4"/>
                </a:solidFill>
                <a:latin typeface="Kingthings Printingkit" charset="0"/>
                <a:ea typeface="Kingthings Printingkit" charset="0"/>
                <a:cs typeface="Kingthings Printingkit" charset="0"/>
              </a:defRPr>
            </a:lvl1pPr>
          </a:lstStyle>
          <a:p>
            <a:r>
              <a:rPr lang="de-DE"/>
              <a:t>Titelmasterformat</a:t>
            </a:r>
          </a:p>
        </p:txBody>
      </p:sp>
      <p:pic>
        <p:nvPicPr>
          <p:cNvPr id="24" name="Bild 23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253" y="6091329"/>
            <a:ext cx="1016000" cy="496824"/>
          </a:xfrm>
          <a:prstGeom prst="rect">
            <a:avLst/>
          </a:prstGeom>
        </p:spPr>
      </p:pic>
      <p:pic>
        <p:nvPicPr>
          <p:cNvPr id="25" name="Grafik 3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777" y="580334"/>
            <a:ext cx="2208103" cy="84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513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tiv 03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0" t="21642"/>
          <a:stretch/>
        </p:blipFill>
        <p:spPr>
          <a:xfrm>
            <a:off x="0" y="-1"/>
            <a:ext cx="5428967" cy="3701919"/>
          </a:xfrm>
          <a:prstGeom prst="rect">
            <a:avLst/>
          </a:prstGeom>
        </p:spPr>
      </p:pic>
      <p:pic>
        <p:nvPicPr>
          <p:cNvPr id="12" name="Bild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5064633"/>
            <a:ext cx="2950464" cy="1818525"/>
          </a:xfrm>
          <a:prstGeom prst="rect">
            <a:avLst/>
          </a:prstGeom>
        </p:spPr>
      </p:pic>
      <p:grpSp>
        <p:nvGrpSpPr>
          <p:cNvPr id="13" name="Group 147"/>
          <p:cNvGrpSpPr/>
          <p:nvPr userDrawn="1"/>
        </p:nvGrpSpPr>
        <p:grpSpPr>
          <a:xfrm>
            <a:off x="7900416" y="5913235"/>
            <a:ext cx="3840137" cy="723397"/>
            <a:chOff x="-1" y="-1"/>
            <a:chExt cx="7330281" cy="1380862"/>
          </a:xfrm>
        </p:grpSpPr>
        <p:pic>
          <p:nvPicPr>
            <p:cNvPr id="14" name="image1.jpe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" y="-1"/>
              <a:ext cx="3610343" cy="12640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" name="image2.png"/>
            <p:cNvPicPr>
              <a:picLocks noChangeAspect="1"/>
            </p:cNvPicPr>
            <p:nvPr/>
          </p:nvPicPr>
          <p:blipFill>
            <a:blip r:embed="rId5"/>
            <a:srcRect b="14669"/>
            <a:stretch>
              <a:fillRect/>
            </a:stretch>
          </p:blipFill>
          <p:spPr>
            <a:xfrm>
              <a:off x="3443977" y="-1"/>
              <a:ext cx="2354942" cy="13808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" name="image3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30621" y="364656"/>
              <a:ext cx="1799659" cy="7293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6" name="Bild 25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30" r="21659"/>
          <a:stretch/>
        </p:blipFill>
        <p:spPr>
          <a:xfrm rot="10800000">
            <a:off x="0" y="5652391"/>
            <a:ext cx="3012245" cy="1205609"/>
          </a:xfrm>
          <a:prstGeom prst="rect">
            <a:avLst/>
          </a:prstGeom>
        </p:spPr>
      </p:pic>
      <p:sp>
        <p:nvSpPr>
          <p:cNvPr id="17" name="Untertitel 2"/>
          <p:cNvSpPr>
            <a:spLocks noGrp="1"/>
          </p:cNvSpPr>
          <p:nvPr>
            <p:ph type="subTitle" idx="1"/>
          </p:nvPr>
        </p:nvSpPr>
        <p:spPr>
          <a:xfrm>
            <a:off x="1800000" y="2400119"/>
            <a:ext cx="8424000" cy="3227113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009BB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18" name="Titel 1"/>
          <p:cNvSpPr>
            <a:spLocks noGrp="1"/>
          </p:cNvSpPr>
          <p:nvPr>
            <p:ph type="ctrTitle" hasCustomPrompt="1"/>
          </p:nvPr>
        </p:nvSpPr>
        <p:spPr>
          <a:xfrm>
            <a:off x="1080001" y="1260000"/>
            <a:ext cx="7328276" cy="938529"/>
          </a:xfrm>
        </p:spPr>
        <p:txBody>
          <a:bodyPr anchor="t"/>
          <a:lstStyle>
            <a:lvl1pPr algn="l">
              <a:defRPr sz="6000">
                <a:solidFill>
                  <a:srgbClr val="009BB4"/>
                </a:solidFill>
                <a:latin typeface="Kingthings Printingkit" charset="0"/>
                <a:ea typeface="Kingthings Printingkit" charset="0"/>
                <a:cs typeface="Kingthings Printingkit" charset="0"/>
              </a:defRPr>
            </a:lvl1pPr>
          </a:lstStyle>
          <a:p>
            <a:r>
              <a:rPr lang="de-DE"/>
              <a:t>Titelmasterformat</a:t>
            </a:r>
          </a:p>
        </p:txBody>
      </p:sp>
      <p:pic>
        <p:nvPicPr>
          <p:cNvPr id="15" name="Bild 14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253" y="6091329"/>
            <a:ext cx="1016000" cy="496824"/>
          </a:xfrm>
          <a:prstGeom prst="rect">
            <a:avLst/>
          </a:prstGeom>
        </p:spPr>
      </p:pic>
      <p:pic>
        <p:nvPicPr>
          <p:cNvPr id="16" name="Grafik 3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777" y="580334"/>
            <a:ext cx="2208103" cy="84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487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tiv 04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89"/>
          <a:stretch/>
        </p:blipFill>
        <p:spPr>
          <a:xfrm rot="16200000">
            <a:off x="1659128" y="4089036"/>
            <a:ext cx="2064437" cy="3523809"/>
          </a:xfrm>
          <a:prstGeom prst="rect">
            <a:avLst/>
          </a:prstGeom>
        </p:spPr>
      </p:pic>
      <p:pic>
        <p:nvPicPr>
          <p:cNvPr id="16" name="Bild 1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0" t="21642"/>
          <a:stretch/>
        </p:blipFill>
        <p:spPr>
          <a:xfrm>
            <a:off x="0" y="-1"/>
            <a:ext cx="5428967" cy="3701919"/>
          </a:xfrm>
          <a:prstGeom prst="rect">
            <a:avLst/>
          </a:prstGeom>
        </p:spPr>
      </p:pic>
      <p:grpSp>
        <p:nvGrpSpPr>
          <p:cNvPr id="17" name="Group 147"/>
          <p:cNvGrpSpPr/>
          <p:nvPr userDrawn="1"/>
        </p:nvGrpSpPr>
        <p:grpSpPr>
          <a:xfrm>
            <a:off x="7900416" y="5913235"/>
            <a:ext cx="3840137" cy="723397"/>
            <a:chOff x="-1" y="-1"/>
            <a:chExt cx="7330281" cy="1380862"/>
          </a:xfrm>
        </p:grpSpPr>
        <p:pic>
          <p:nvPicPr>
            <p:cNvPr id="18" name="image1.jpe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" y="-1"/>
              <a:ext cx="3610343" cy="12640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" name="image2.png"/>
            <p:cNvPicPr>
              <a:picLocks noChangeAspect="1"/>
            </p:cNvPicPr>
            <p:nvPr/>
          </p:nvPicPr>
          <p:blipFill>
            <a:blip r:embed="rId5"/>
            <a:srcRect b="14669"/>
            <a:stretch>
              <a:fillRect/>
            </a:stretch>
          </p:blipFill>
          <p:spPr>
            <a:xfrm>
              <a:off x="3443977" y="-1"/>
              <a:ext cx="2354942" cy="13808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" name="image3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30621" y="364656"/>
              <a:ext cx="1799659" cy="7293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1" name="Bild 20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5064633"/>
            <a:ext cx="2950464" cy="1818525"/>
          </a:xfrm>
          <a:prstGeom prst="rect">
            <a:avLst/>
          </a:prstGeom>
        </p:spPr>
      </p:pic>
      <p:sp>
        <p:nvSpPr>
          <p:cNvPr id="13" name="Untertitel 2"/>
          <p:cNvSpPr>
            <a:spLocks noGrp="1"/>
          </p:cNvSpPr>
          <p:nvPr>
            <p:ph type="subTitle" idx="1"/>
          </p:nvPr>
        </p:nvSpPr>
        <p:spPr>
          <a:xfrm>
            <a:off x="1800000" y="2400119"/>
            <a:ext cx="8424000" cy="3227113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009BB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14" name="Titel 1"/>
          <p:cNvSpPr>
            <a:spLocks noGrp="1"/>
          </p:cNvSpPr>
          <p:nvPr>
            <p:ph type="ctrTitle" hasCustomPrompt="1"/>
          </p:nvPr>
        </p:nvSpPr>
        <p:spPr>
          <a:xfrm>
            <a:off x="1080001" y="1260000"/>
            <a:ext cx="7328276" cy="938529"/>
          </a:xfrm>
        </p:spPr>
        <p:txBody>
          <a:bodyPr anchor="t"/>
          <a:lstStyle>
            <a:lvl1pPr algn="l">
              <a:defRPr sz="6000">
                <a:solidFill>
                  <a:srgbClr val="009BB4"/>
                </a:solidFill>
                <a:latin typeface="Kingthings Printingkit" charset="0"/>
                <a:ea typeface="Kingthings Printingkit" charset="0"/>
                <a:cs typeface="Kingthings Printingkit" charset="0"/>
              </a:defRPr>
            </a:lvl1pPr>
          </a:lstStyle>
          <a:p>
            <a:r>
              <a:rPr lang="de-DE"/>
              <a:t>Titelmasterformat</a:t>
            </a:r>
          </a:p>
        </p:txBody>
      </p:sp>
      <p:pic>
        <p:nvPicPr>
          <p:cNvPr id="24" name="Bild 23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253" y="6091329"/>
            <a:ext cx="1016000" cy="496824"/>
          </a:xfrm>
          <a:prstGeom prst="rect">
            <a:avLst/>
          </a:prstGeom>
        </p:spPr>
      </p:pic>
      <p:pic>
        <p:nvPicPr>
          <p:cNvPr id="25" name="Grafik 3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777" y="580334"/>
            <a:ext cx="2208103" cy="84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85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otiv 01 Le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3" t="12615"/>
          <a:stretch/>
        </p:blipFill>
        <p:spPr>
          <a:xfrm>
            <a:off x="0" y="0"/>
            <a:ext cx="3766895" cy="2374730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0" t="21642"/>
          <a:stretch/>
        </p:blipFill>
        <p:spPr>
          <a:xfrm>
            <a:off x="0" y="0"/>
            <a:ext cx="5428967" cy="3701919"/>
          </a:xfrm>
          <a:prstGeom prst="rect">
            <a:avLst/>
          </a:prstGeom>
        </p:spPr>
      </p:pic>
      <p:grpSp>
        <p:nvGrpSpPr>
          <p:cNvPr id="7" name="Group 147"/>
          <p:cNvGrpSpPr/>
          <p:nvPr userDrawn="1"/>
        </p:nvGrpSpPr>
        <p:grpSpPr>
          <a:xfrm>
            <a:off x="7900416" y="5913235"/>
            <a:ext cx="3840137" cy="723397"/>
            <a:chOff x="-1" y="-1"/>
            <a:chExt cx="7330281" cy="1380862"/>
          </a:xfrm>
        </p:grpSpPr>
        <p:pic>
          <p:nvPicPr>
            <p:cNvPr id="8" name="image1.jpe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" y="-1"/>
              <a:ext cx="3610343" cy="12640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" name="image2.png"/>
            <p:cNvPicPr>
              <a:picLocks noChangeAspect="1"/>
            </p:cNvPicPr>
            <p:nvPr/>
          </p:nvPicPr>
          <p:blipFill>
            <a:blip r:embed="rId5"/>
            <a:srcRect b="14669"/>
            <a:stretch>
              <a:fillRect/>
            </a:stretch>
          </p:blipFill>
          <p:spPr>
            <a:xfrm>
              <a:off x="3443977" y="-1"/>
              <a:ext cx="2354942" cy="13808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" name="image3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30621" y="364656"/>
              <a:ext cx="1799659" cy="7293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2" name="Bild 11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5064633"/>
            <a:ext cx="2950464" cy="1818525"/>
          </a:xfrm>
          <a:prstGeom prst="rect">
            <a:avLst/>
          </a:prstGeom>
        </p:spPr>
      </p:pic>
      <p:pic>
        <p:nvPicPr>
          <p:cNvPr id="13" name="Bild 12"/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30" r="21659"/>
          <a:stretch/>
        </p:blipFill>
        <p:spPr>
          <a:xfrm rot="10800000">
            <a:off x="0" y="5652391"/>
            <a:ext cx="3012245" cy="1205609"/>
          </a:xfrm>
          <a:prstGeom prst="rect">
            <a:avLst/>
          </a:prstGeom>
        </p:spPr>
      </p:pic>
      <p:pic>
        <p:nvPicPr>
          <p:cNvPr id="15" name="Bild 14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253" y="6091329"/>
            <a:ext cx="1016000" cy="496824"/>
          </a:xfrm>
          <a:prstGeom prst="rect">
            <a:avLst/>
          </a:prstGeom>
        </p:spPr>
      </p:pic>
      <p:pic>
        <p:nvPicPr>
          <p:cNvPr id="16" name="Grafik 3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777" y="580334"/>
            <a:ext cx="2208103" cy="84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853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otiv 02 Le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6" t="8329"/>
          <a:stretch/>
        </p:blipFill>
        <p:spPr>
          <a:xfrm rot="16200000">
            <a:off x="146840" y="4056929"/>
            <a:ext cx="2654235" cy="2947909"/>
          </a:xfrm>
          <a:prstGeom prst="rect">
            <a:avLst/>
          </a:prstGeom>
        </p:spPr>
      </p:pic>
      <p:grpSp>
        <p:nvGrpSpPr>
          <p:cNvPr id="16" name="Group 147"/>
          <p:cNvGrpSpPr/>
          <p:nvPr userDrawn="1"/>
        </p:nvGrpSpPr>
        <p:grpSpPr>
          <a:xfrm>
            <a:off x="7900416" y="5913235"/>
            <a:ext cx="3840137" cy="723397"/>
            <a:chOff x="-1" y="-1"/>
            <a:chExt cx="7330281" cy="1380862"/>
          </a:xfrm>
        </p:grpSpPr>
        <p:pic>
          <p:nvPicPr>
            <p:cNvPr id="17" name="image1.jpe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-1"/>
              <a:ext cx="3610343" cy="12640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" name="image2.png"/>
            <p:cNvPicPr>
              <a:picLocks noChangeAspect="1"/>
            </p:cNvPicPr>
            <p:nvPr/>
          </p:nvPicPr>
          <p:blipFill>
            <a:blip r:embed="rId4"/>
            <a:srcRect b="14669"/>
            <a:stretch>
              <a:fillRect/>
            </a:stretch>
          </p:blipFill>
          <p:spPr>
            <a:xfrm>
              <a:off x="3443977" y="-1"/>
              <a:ext cx="2354942" cy="13808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" name="image3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30621" y="364656"/>
              <a:ext cx="1799659" cy="7293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0" name="Bild 19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885" b="-1"/>
          <a:stretch/>
        </p:blipFill>
        <p:spPr>
          <a:xfrm rot="10800000">
            <a:off x="0" y="5064632"/>
            <a:ext cx="2950464" cy="2271084"/>
          </a:xfrm>
          <a:prstGeom prst="rect">
            <a:avLst/>
          </a:prstGeom>
        </p:spPr>
      </p:pic>
      <p:pic>
        <p:nvPicPr>
          <p:cNvPr id="21" name="Bild 20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1" t="25730" r="-6027"/>
          <a:stretch/>
        </p:blipFill>
        <p:spPr>
          <a:xfrm>
            <a:off x="-1" y="0"/>
            <a:ext cx="4367131" cy="1518330"/>
          </a:xfrm>
          <a:prstGeom prst="rect">
            <a:avLst/>
          </a:prstGeom>
        </p:spPr>
      </p:pic>
      <p:pic>
        <p:nvPicPr>
          <p:cNvPr id="11" name="Bild 10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253" y="6091329"/>
            <a:ext cx="1016000" cy="496824"/>
          </a:xfrm>
          <a:prstGeom prst="rect">
            <a:avLst/>
          </a:prstGeom>
        </p:spPr>
      </p:pic>
      <p:pic>
        <p:nvPicPr>
          <p:cNvPr id="12" name="Grafik 3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777" y="580334"/>
            <a:ext cx="2208103" cy="84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775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otiv 03 Le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0" t="21642"/>
          <a:stretch/>
        </p:blipFill>
        <p:spPr>
          <a:xfrm>
            <a:off x="0" y="-1"/>
            <a:ext cx="5428967" cy="3701919"/>
          </a:xfrm>
          <a:prstGeom prst="rect">
            <a:avLst/>
          </a:prstGeom>
        </p:spPr>
      </p:pic>
      <p:pic>
        <p:nvPicPr>
          <p:cNvPr id="12" name="Bild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5064633"/>
            <a:ext cx="2950464" cy="1818525"/>
          </a:xfrm>
          <a:prstGeom prst="rect">
            <a:avLst/>
          </a:prstGeom>
        </p:spPr>
      </p:pic>
      <p:grpSp>
        <p:nvGrpSpPr>
          <p:cNvPr id="13" name="Group 147"/>
          <p:cNvGrpSpPr/>
          <p:nvPr userDrawn="1"/>
        </p:nvGrpSpPr>
        <p:grpSpPr>
          <a:xfrm>
            <a:off x="7900416" y="5913235"/>
            <a:ext cx="3840137" cy="723397"/>
            <a:chOff x="-1" y="-1"/>
            <a:chExt cx="7330281" cy="1380862"/>
          </a:xfrm>
        </p:grpSpPr>
        <p:pic>
          <p:nvPicPr>
            <p:cNvPr id="14" name="image1.jpe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" y="-1"/>
              <a:ext cx="3610343" cy="12640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" name="image2.png"/>
            <p:cNvPicPr>
              <a:picLocks noChangeAspect="1"/>
            </p:cNvPicPr>
            <p:nvPr/>
          </p:nvPicPr>
          <p:blipFill>
            <a:blip r:embed="rId5"/>
            <a:srcRect b="14669"/>
            <a:stretch>
              <a:fillRect/>
            </a:stretch>
          </p:blipFill>
          <p:spPr>
            <a:xfrm>
              <a:off x="3443977" y="-1"/>
              <a:ext cx="2354942" cy="13808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" name="image3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30621" y="364656"/>
              <a:ext cx="1799659" cy="7293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6" name="Bild 25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30" r="21659"/>
          <a:stretch/>
        </p:blipFill>
        <p:spPr>
          <a:xfrm rot="10800000">
            <a:off x="0" y="5652391"/>
            <a:ext cx="3012245" cy="1205609"/>
          </a:xfrm>
          <a:prstGeom prst="rect">
            <a:avLst/>
          </a:prstGeom>
        </p:spPr>
      </p:pic>
      <p:pic>
        <p:nvPicPr>
          <p:cNvPr id="15" name="Bild 14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253" y="6091329"/>
            <a:ext cx="1016000" cy="496824"/>
          </a:xfrm>
          <a:prstGeom prst="rect">
            <a:avLst/>
          </a:prstGeom>
        </p:spPr>
      </p:pic>
      <p:pic>
        <p:nvPicPr>
          <p:cNvPr id="16" name="Grafik 3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777" y="580334"/>
            <a:ext cx="2208103" cy="84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322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F53837-3FFC-4BAE-A7AB-7E1BB0D0FADE}" type="datetimeFigureOut">
              <a:rPr lang="de-DE" smtClean="0"/>
              <a:t>18.03.2022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887575-49DF-488E-9797-0E099A2A309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8476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9BB4"/>
          </a:solidFill>
          <a:latin typeface="Kingthings Printingkit" charset="0"/>
          <a:ea typeface="Kingthings Printingkit" charset="0"/>
          <a:cs typeface="Kingthings Printingkit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9BB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9BB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9BB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9BB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9BB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25935"/>
          </a:xfrm>
        </p:spPr>
        <p:txBody>
          <a:bodyPr>
            <a:normAutofit/>
          </a:bodyPr>
          <a:lstStyle/>
          <a:p>
            <a:pPr algn="r"/>
            <a:r>
              <a:rPr lang="de-DE" dirty="0"/>
              <a:t>The Whole Institution Approach: </a:t>
            </a:r>
            <a:br>
              <a:rPr lang="de-DE" dirty="0"/>
            </a:br>
            <a:r>
              <a:rPr lang="de-DE" dirty="0" err="1"/>
              <a:t>best</a:t>
            </a:r>
            <a:r>
              <a:rPr lang="de-DE" dirty="0"/>
              <a:t> </a:t>
            </a:r>
            <a:r>
              <a:rPr lang="de-DE" dirty="0" err="1"/>
              <a:t>practice</a:t>
            </a:r>
            <a:r>
              <a:rPr lang="de-DE" dirty="0"/>
              <a:t> in Germany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348548" y="4250431"/>
            <a:ext cx="4419203" cy="1655762"/>
          </a:xfrm>
        </p:spPr>
        <p:txBody>
          <a:bodyPr>
            <a:normAutofit lnSpcReduction="10000"/>
          </a:bodyPr>
          <a:lstStyle/>
          <a:p>
            <a:pPr algn="r"/>
            <a:r>
              <a:rPr lang="de-DE" dirty="0" err="1"/>
              <a:t>Presentation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youpaN</a:t>
            </a:r>
            <a:r>
              <a:rPr lang="de-DE" dirty="0"/>
              <a:t>: </a:t>
            </a:r>
            <a:r>
              <a:rPr lang="de-DE" dirty="0" err="1"/>
              <a:t>the</a:t>
            </a:r>
            <a:r>
              <a:rPr lang="de-DE" dirty="0"/>
              <a:t> Youth Panel </a:t>
            </a:r>
            <a:r>
              <a:rPr lang="de-DE" dirty="0" err="1"/>
              <a:t>for</a:t>
            </a:r>
            <a:r>
              <a:rPr lang="de-DE" dirty="0"/>
              <a:t> ESD</a:t>
            </a:r>
          </a:p>
          <a:p>
            <a:pPr algn="r"/>
            <a:r>
              <a:rPr lang="de-DE" dirty="0"/>
              <a:t>Martin Hagemeyer</a:t>
            </a:r>
          </a:p>
          <a:p>
            <a:pPr algn="r"/>
            <a:r>
              <a:rPr lang="de-DE" dirty="0"/>
              <a:t>Jeanine Marie Rühle</a:t>
            </a:r>
          </a:p>
        </p:txBody>
      </p:sp>
    </p:spTree>
    <p:extLst>
      <p:ext uri="{BB962C8B-B14F-4D97-AF65-F5344CB8AC3E}">
        <p14:creationId xmlns:p14="http://schemas.microsoft.com/office/powerpoint/2010/main" val="39951748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rafik 28">
            <a:extLst>
              <a:ext uri="{FF2B5EF4-FFF2-40B4-BE49-F238E27FC236}">
                <a16:creationId xmlns:a16="http://schemas.microsoft.com/office/drawing/2014/main" id="{092D5FED-3B9D-44DA-A171-7FF443EC85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</a:blip>
          <a:srcRect l="30498" t="4758" r="31940" b="83744"/>
          <a:stretch/>
        </p:blipFill>
        <p:spPr>
          <a:xfrm>
            <a:off x="-68363" y="-61919"/>
            <a:ext cx="6625917" cy="1140823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C3176ACD-6DDC-4239-B8AE-CFC35EDEFB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0000"/>
          </a:blip>
          <a:srcRect l="15217" t="6426" r="15652" b="35247"/>
          <a:stretch/>
        </p:blipFill>
        <p:spPr>
          <a:xfrm>
            <a:off x="0" y="1078904"/>
            <a:ext cx="12192000" cy="5786322"/>
          </a:xfrm>
          <a:prstGeom prst="rect">
            <a:avLst/>
          </a:prstGeom>
        </p:spPr>
      </p:pic>
      <p:sp>
        <p:nvSpPr>
          <p:cNvPr id="9" name="Inhaltsplatzhalter 1">
            <a:extLst>
              <a:ext uri="{FF2B5EF4-FFF2-40B4-BE49-F238E27FC236}">
                <a16:creationId xmlns:a16="http://schemas.microsoft.com/office/drawing/2014/main" id="{3E6871DD-1F4F-43F1-8486-2E0C72E04295}"/>
              </a:ext>
            </a:extLst>
          </p:cNvPr>
          <p:cNvSpPr txBox="1">
            <a:spLocks/>
          </p:cNvSpPr>
          <p:nvPr/>
        </p:nvSpPr>
        <p:spPr>
          <a:xfrm>
            <a:off x="8097584" y="4488872"/>
            <a:ext cx="3400407" cy="10806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9BB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9BB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9BB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9BB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9BB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LID4096" sz="1600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C1B980C8-C120-4BD3-83B5-3DAC84B2C92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065" t="22029" r="53696" b="18788"/>
          <a:stretch/>
        </p:blipFill>
        <p:spPr>
          <a:xfrm>
            <a:off x="4588792" y="1944013"/>
            <a:ext cx="2640840" cy="300675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A0FCF6D0-DA55-44A3-A04E-7C3FAD53C4F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543" t="5411" r="50000" b="7440"/>
          <a:stretch/>
        </p:blipFill>
        <p:spPr>
          <a:xfrm>
            <a:off x="1080000" y="1944013"/>
            <a:ext cx="3400407" cy="4837802"/>
          </a:xfrm>
          <a:prstGeom prst="rect">
            <a:avLst/>
          </a:prstGeom>
        </p:spPr>
      </p:pic>
      <p:sp>
        <p:nvSpPr>
          <p:cNvPr id="30" name="Textfeld 29">
            <a:extLst>
              <a:ext uri="{FF2B5EF4-FFF2-40B4-BE49-F238E27FC236}">
                <a16:creationId xmlns:a16="http://schemas.microsoft.com/office/drawing/2014/main" id="{D9BE42D5-C4C9-4DBC-A64A-36CE4FB9BBD0}"/>
              </a:ext>
            </a:extLst>
          </p:cNvPr>
          <p:cNvSpPr txBox="1"/>
          <p:nvPr/>
        </p:nvSpPr>
        <p:spPr>
          <a:xfrm rot="3665147">
            <a:off x="5673867" y="53510"/>
            <a:ext cx="1413023" cy="54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LID4096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680276A9-0CDA-4839-A081-BAE81891E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The German ESD Awards and the ESD Map</a:t>
            </a:r>
            <a:endParaRPr lang="LID4096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B1269BF-EC25-4846-B251-57DB25D60A32}"/>
              </a:ext>
            </a:extLst>
          </p:cNvPr>
          <p:cNvSpPr txBox="1"/>
          <p:nvPr/>
        </p:nvSpPr>
        <p:spPr>
          <a:xfrm>
            <a:off x="4480407" y="6103280"/>
            <a:ext cx="2355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22A8BE"/>
                </a:solidFill>
              </a:rPr>
              <a:t>Source: „Solid </a:t>
            </a:r>
            <a:r>
              <a:rPr lang="de-DE" sz="1200" dirty="0" err="1">
                <a:solidFill>
                  <a:srgbClr val="22A8BE"/>
                </a:solidFill>
              </a:rPr>
              <a:t>structures</a:t>
            </a:r>
            <a:r>
              <a:rPr lang="de-DE" sz="1200" dirty="0">
                <a:solidFill>
                  <a:srgbClr val="22A8BE"/>
                </a:solidFill>
              </a:rPr>
              <a:t>: Award-</a:t>
            </a:r>
            <a:r>
              <a:rPr lang="de-DE" sz="1200" dirty="0" err="1">
                <a:solidFill>
                  <a:srgbClr val="22A8BE"/>
                </a:solidFill>
              </a:rPr>
              <a:t>winning</a:t>
            </a:r>
            <a:r>
              <a:rPr lang="de-DE" sz="1200" dirty="0">
                <a:solidFill>
                  <a:srgbClr val="22A8BE"/>
                </a:solidFill>
              </a:rPr>
              <a:t> ESD </a:t>
            </a:r>
            <a:r>
              <a:rPr lang="de-DE" sz="1200" dirty="0" err="1">
                <a:solidFill>
                  <a:srgbClr val="22A8BE"/>
                </a:solidFill>
              </a:rPr>
              <a:t>up</a:t>
            </a:r>
            <a:r>
              <a:rPr lang="de-DE" sz="1200" dirty="0">
                <a:solidFill>
                  <a:srgbClr val="22A8BE"/>
                </a:solidFill>
              </a:rPr>
              <a:t> </a:t>
            </a:r>
            <a:r>
              <a:rPr lang="de-DE" sz="1200" dirty="0" err="1">
                <a:solidFill>
                  <a:srgbClr val="22A8BE"/>
                </a:solidFill>
              </a:rPr>
              <a:t>to</a:t>
            </a:r>
            <a:r>
              <a:rPr lang="de-DE" sz="1200" dirty="0">
                <a:solidFill>
                  <a:srgbClr val="22A8BE"/>
                </a:solidFill>
              </a:rPr>
              <a:t> </a:t>
            </a:r>
            <a:r>
              <a:rPr lang="de-DE" sz="1200" dirty="0" err="1">
                <a:solidFill>
                  <a:srgbClr val="22A8BE"/>
                </a:solidFill>
              </a:rPr>
              <a:t>close</a:t>
            </a:r>
            <a:r>
              <a:rPr lang="de-DE" sz="1200" dirty="0">
                <a:solidFill>
                  <a:srgbClr val="22A8BE"/>
                </a:solidFill>
              </a:rPr>
              <a:t>“ </a:t>
            </a:r>
            <a:r>
              <a:rPr lang="de-DE" sz="1200" dirty="0" err="1">
                <a:solidFill>
                  <a:srgbClr val="22A8BE"/>
                </a:solidFill>
              </a:rPr>
              <a:t>by</a:t>
            </a:r>
            <a:r>
              <a:rPr lang="de-DE" sz="1200" dirty="0">
                <a:solidFill>
                  <a:srgbClr val="22A8BE"/>
                </a:solidFill>
              </a:rPr>
              <a:t> </a:t>
            </a:r>
            <a:r>
              <a:rPr lang="de-DE" sz="1200" dirty="0" err="1">
                <a:solidFill>
                  <a:srgbClr val="22A8BE"/>
                </a:solidFill>
              </a:rPr>
              <a:t>the</a:t>
            </a:r>
            <a:r>
              <a:rPr lang="de-DE" sz="1200" dirty="0">
                <a:solidFill>
                  <a:srgbClr val="22A8BE"/>
                </a:solidFill>
              </a:rPr>
              <a:t> German </a:t>
            </a:r>
            <a:r>
              <a:rPr lang="de-DE" sz="1200" dirty="0" err="1">
                <a:solidFill>
                  <a:srgbClr val="22A8BE"/>
                </a:solidFill>
              </a:rPr>
              <a:t>Commission</a:t>
            </a:r>
            <a:r>
              <a:rPr lang="de-DE" sz="1200" dirty="0">
                <a:solidFill>
                  <a:srgbClr val="22A8BE"/>
                </a:solidFill>
              </a:rPr>
              <a:t> </a:t>
            </a:r>
            <a:r>
              <a:rPr lang="de-DE" sz="1200" dirty="0" err="1">
                <a:solidFill>
                  <a:srgbClr val="22A8BE"/>
                </a:solidFill>
              </a:rPr>
              <a:t>for</a:t>
            </a:r>
            <a:r>
              <a:rPr lang="de-DE" sz="1200" dirty="0">
                <a:solidFill>
                  <a:srgbClr val="22A8BE"/>
                </a:solidFill>
              </a:rPr>
              <a:t> UNESCO</a:t>
            </a:r>
          </a:p>
        </p:txBody>
      </p:sp>
    </p:spTree>
    <p:extLst>
      <p:ext uri="{BB962C8B-B14F-4D97-AF65-F5344CB8AC3E}">
        <p14:creationId xmlns:p14="http://schemas.microsoft.com/office/powerpoint/2010/main" val="5969174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C79D0262-C96D-4215-B630-C190937AA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Conclusion</a:t>
            </a:r>
            <a:endParaRPr lang="LID4096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97507D4-4868-4960-A169-3DFD7E14E0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80000" y="1925623"/>
            <a:ext cx="5808480" cy="4932377"/>
          </a:xfrm>
        </p:spPr>
        <p:txBody>
          <a:bodyPr>
            <a:normAutofit lnSpcReduction="10000"/>
          </a:bodyPr>
          <a:lstStyle/>
          <a:p>
            <a:pPr algn="l"/>
            <a:r>
              <a:rPr lang="en-GB" sz="2200" b="0" i="0" dirty="0">
                <a:effectLst/>
              </a:rPr>
              <a:t>ESD implementation is a long-lasting process, especially in the education of prospective teachers</a:t>
            </a:r>
          </a:p>
          <a:p>
            <a:pPr algn="l"/>
            <a:r>
              <a:rPr lang="en-GB" sz="2200" dirty="0"/>
              <a:t>O</a:t>
            </a:r>
            <a:r>
              <a:rPr lang="en-GB" sz="2200" b="0" i="0" dirty="0">
                <a:effectLst/>
              </a:rPr>
              <a:t>ften depends on the engagement of individuals</a:t>
            </a:r>
          </a:p>
          <a:p>
            <a:pPr algn="l"/>
            <a:r>
              <a:rPr lang="en-GB" sz="2200" dirty="0"/>
              <a:t>D</a:t>
            </a:r>
            <a:r>
              <a:rPr lang="en-GB" sz="2200" b="0" i="0" dirty="0">
                <a:effectLst/>
              </a:rPr>
              <a:t>ifferent progress in the different federal states</a:t>
            </a:r>
          </a:p>
          <a:p>
            <a:pPr algn="l"/>
            <a:r>
              <a:rPr lang="en-GB" sz="2200" b="0" i="0" dirty="0">
                <a:effectLst/>
              </a:rPr>
              <a:t>WIA very strong instrument for a structural implementation of ESD and strongly institutionally located</a:t>
            </a:r>
          </a:p>
          <a:p>
            <a:pPr algn="l"/>
            <a:r>
              <a:rPr lang="en-GB" sz="2200" dirty="0"/>
              <a:t>N</a:t>
            </a:r>
            <a:r>
              <a:rPr lang="en-GB" sz="2200" b="0" i="0" dirty="0">
                <a:effectLst/>
              </a:rPr>
              <a:t>on-decision-making structures are not always confronted with ESD</a:t>
            </a:r>
          </a:p>
          <a:p>
            <a:pPr algn="l"/>
            <a:r>
              <a:rPr lang="en-GB" sz="2200" b="0" i="0" dirty="0">
                <a:effectLst/>
              </a:rPr>
              <a:t>Enormous progress </a:t>
            </a:r>
          </a:p>
          <a:p>
            <a:pPr marL="0" indent="0" algn="l">
              <a:buNone/>
            </a:pPr>
            <a:r>
              <a:rPr lang="en-GB" sz="2200" b="0" i="0" dirty="0">
                <a:effectLst/>
                <a:sym typeface="Wingdings" panose="05000000000000000000" pitchFamily="2" charset="2"/>
              </a:rPr>
              <a:t>	</a:t>
            </a:r>
            <a:r>
              <a:rPr lang="en-GB" sz="2200" b="0" i="0" dirty="0">
                <a:effectLst/>
              </a:rPr>
              <a:t>especially regarding youth 			participation and ESD awards</a:t>
            </a:r>
          </a:p>
          <a:p>
            <a:endParaRPr lang="LID4096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E640081-0104-420B-8463-87127E2A14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5776" y="1925623"/>
            <a:ext cx="4815681" cy="3610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2389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1AC3D576-8389-4621-8D21-F8E4462624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6884A5B1-1A4C-4605-A2D5-9A0484130CA4}"/>
              </a:ext>
            </a:extLst>
          </p:cNvPr>
          <p:cNvSpPr txBox="1"/>
          <p:nvPr/>
        </p:nvSpPr>
        <p:spPr>
          <a:xfrm>
            <a:off x="0" y="5103674"/>
            <a:ext cx="5921829" cy="1754326"/>
          </a:xfrm>
          <a:prstGeom prst="rect">
            <a:avLst/>
          </a:prstGeom>
          <a:solidFill>
            <a:srgbClr val="22A8BE">
              <a:alpha val="54000"/>
            </a:srgbClr>
          </a:solidFill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Contact </a:t>
            </a:r>
            <a:r>
              <a:rPr lang="de-DE" b="1" dirty="0" err="1">
                <a:solidFill>
                  <a:schemeClr val="bg1"/>
                </a:solidFill>
              </a:rPr>
              <a:t>us</a:t>
            </a:r>
            <a:r>
              <a:rPr lang="de-DE" b="1" dirty="0">
                <a:solidFill>
                  <a:schemeClr val="bg1"/>
                </a:solidFill>
              </a:rPr>
              <a:t>:</a:t>
            </a:r>
          </a:p>
          <a:p>
            <a:r>
              <a:rPr lang="de-DE" dirty="0">
                <a:solidFill>
                  <a:schemeClr val="bg1"/>
                </a:solidFill>
              </a:rPr>
              <a:t>Team </a:t>
            </a:r>
            <a:r>
              <a:rPr lang="de-DE" dirty="0" err="1">
                <a:solidFill>
                  <a:schemeClr val="bg1"/>
                </a:solidFill>
              </a:rPr>
              <a:t>fuer</a:t>
            </a:r>
            <a:r>
              <a:rPr lang="de-DE" dirty="0">
                <a:solidFill>
                  <a:schemeClr val="bg1"/>
                </a:solidFill>
              </a:rPr>
              <a:t> Jugendbeteiligung | Stiftung Bildung</a:t>
            </a:r>
          </a:p>
          <a:p>
            <a:r>
              <a:rPr lang="de-DE" dirty="0">
                <a:solidFill>
                  <a:schemeClr val="bg1"/>
                </a:solidFill>
              </a:rPr>
              <a:t>Palais am Festungsgraben</a:t>
            </a:r>
          </a:p>
          <a:p>
            <a:r>
              <a:rPr lang="de-DE" dirty="0">
                <a:solidFill>
                  <a:schemeClr val="bg1"/>
                </a:solidFill>
              </a:rPr>
              <a:t>Am Festungsgraben 1</a:t>
            </a:r>
          </a:p>
          <a:p>
            <a:r>
              <a:rPr lang="de-DE" dirty="0">
                <a:solidFill>
                  <a:schemeClr val="bg1"/>
                </a:solidFill>
              </a:rPr>
              <a:t>10117 Berlin, GERMANY</a:t>
            </a:r>
          </a:p>
          <a:p>
            <a:r>
              <a:rPr lang="de-DE" dirty="0">
                <a:solidFill>
                  <a:schemeClr val="bg1"/>
                </a:solidFill>
              </a:rPr>
              <a:t>jugendbeteiligung@stiftungbildung.org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12FCE8A-84D2-4C58-A5D5-0CB53679A010}"/>
              </a:ext>
            </a:extLst>
          </p:cNvPr>
          <p:cNvSpPr txBox="1"/>
          <p:nvPr/>
        </p:nvSpPr>
        <p:spPr>
          <a:xfrm>
            <a:off x="5921829" y="5103674"/>
            <a:ext cx="6270171" cy="1754326"/>
          </a:xfrm>
          <a:prstGeom prst="rect">
            <a:avLst/>
          </a:prstGeom>
          <a:solidFill>
            <a:srgbClr val="22A8BE">
              <a:alpha val="54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de-DE" dirty="0">
                <a:solidFill>
                  <a:schemeClr val="bg1"/>
                </a:solidFill>
              </a:rPr>
              <a:t>Martin Hagemeyer: martin.hagemeyer@youpan.de</a:t>
            </a:r>
          </a:p>
          <a:p>
            <a:pPr algn="r"/>
            <a:r>
              <a:rPr lang="de-DE" dirty="0">
                <a:solidFill>
                  <a:schemeClr val="bg1"/>
                </a:solidFill>
              </a:rPr>
              <a:t>Jeanine Marie Rühle: jeanine.ruehle@youpan.de</a:t>
            </a:r>
          </a:p>
          <a:p>
            <a:pPr algn="r"/>
            <a:endParaRPr lang="de-DE" dirty="0">
              <a:solidFill>
                <a:schemeClr val="bg1"/>
              </a:solidFill>
            </a:endParaRPr>
          </a:p>
          <a:p>
            <a:pPr algn="r"/>
            <a:r>
              <a:rPr lang="de-DE" dirty="0">
                <a:solidFill>
                  <a:schemeClr val="bg1"/>
                </a:solidFill>
              </a:rPr>
              <a:t>www.youpan.de</a:t>
            </a:r>
          </a:p>
          <a:p>
            <a:pPr algn="r"/>
            <a:r>
              <a:rPr lang="de-DE" dirty="0">
                <a:solidFill>
                  <a:schemeClr val="bg1"/>
                </a:solidFill>
              </a:rPr>
              <a:t>www.bne-portal.de/bne/en </a:t>
            </a:r>
          </a:p>
          <a:p>
            <a:pPr algn="r"/>
            <a:r>
              <a:rPr lang="de-DE" dirty="0">
                <a:solidFill>
                  <a:schemeClr val="bg1"/>
                </a:solidFill>
              </a:rPr>
              <a:t>www.unesco.de/en </a:t>
            </a:r>
            <a:endParaRPr lang="LID4096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5427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de-DE" sz="2200" dirty="0"/>
              <a:t>German ESD Action Plan and </a:t>
            </a:r>
            <a:r>
              <a:rPr lang="de-DE" sz="2200" dirty="0" err="1"/>
              <a:t>the</a:t>
            </a:r>
            <a:r>
              <a:rPr lang="de-DE" sz="2200" dirty="0"/>
              <a:t> ESD national </a:t>
            </a:r>
            <a:r>
              <a:rPr lang="de-DE" sz="2200" dirty="0" err="1"/>
              <a:t>implementation</a:t>
            </a:r>
            <a:r>
              <a:rPr lang="de-DE" sz="2200" dirty="0"/>
              <a:t> </a:t>
            </a:r>
            <a:r>
              <a:rPr lang="de-DE" sz="2200" dirty="0" err="1"/>
              <a:t>structure</a:t>
            </a:r>
            <a:r>
              <a:rPr lang="de-DE" sz="2200" dirty="0"/>
              <a:t> in Germany</a:t>
            </a:r>
          </a:p>
          <a:p>
            <a:r>
              <a:rPr lang="de-DE" sz="2200" dirty="0" err="1"/>
              <a:t>Characteristics</a:t>
            </a:r>
            <a:r>
              <a:rPr lang="de-DE" sz="2200" dirty="0"/>
              <a:t> </a:t>
            </a:r>
            <a:r>
              <a:rPr lang="de-DE" sz="2200" dirty="0" err="1"/>
              <a:t>of</a:t>
            </a:r>
            <a:r>
              <a:rPr lang="de-DE" sz="2200" dirty="0"/>
              <a:t> </a:t>
            </a:r>
            <a:r>
              <a:rPr lang="de-DE" sz="2200" dirty="0" err="1"/>
              <a:t>the</a:t>
            </a:r>
            <a:r>
              <a:rPr lang="de-DE" sz="2200" dirty="0"/>
              <a:t> German WIA Approach</a:t>
            </a:r>
          </a:p>
          <a:p>
            <a:pPr lvl="1"/>
            <a:r>
              <a:rPr lang="de-DE" dirty="0" err="1"/>
              <a:t>youpaN</a:t>
            </a:r>
            <a:r>
              <a:rPr lang="de-DE" dirty="0"/>
              <a:t> – </a:t>
            </a:r>
            <a:r>
              <a:rPr lang="de-DE" dirty="0" err="1"/>
              <a:t>the</a:t>
            </a:r>
            <a:r>
              <a:rPr lang="de-DE" dirty="0"/>
              <a:t> German </a:t>
            </a:r>
            <a:br>
              <a:rPr lang="de-DE" dirty="0"/>
            </a:br>
            <a:r>
              <a:rPr lang="de-DE" dirty="0"/>
              <a:t>Youth Panel</a:t>
            </a:r>
          </a:p>
          <a:p>
            <a:pPr lvl="1"/>
            <a:r>
              <a:rPr lang="en-GB" dirty="0"/>
              <a:t>The German ESD Awards and the ESD Map</a:t>
            </a:r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Overview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49E6C3E-FD0E-40D8-8E4A-C2CEB4FB48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66444"/>
            <a:ext cx="5753888" cy="323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545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/>
          <p:cNvSpPr>
            <a:spLocks noGrp="1"/>
          </p:cNvSpPr>
          <p:nvPr>
            <p:ph sz="half" idx="1"/>
          </p:nvPr>
        </p:nvSpPr>
        <p:spPr>
          <a:xfrm>
            <a:off x="4894217" y="1936695"/>
            <a:ext cx="3579423" cy="86852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sz="2400" dirty="0"/>
              <a:t>National Platform on ESD has adopted the National Action Plan for GAP implementation</a:t>
            </a:r>
            <a:endParaRPr lang="de-DE" sz="2400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German ESD Action Plan and </a:t>
            </a:r>
            <a:r>
              <a:rPr lang="de-DE" dirty="0" err="1"/>
              <a:t>the</a:t>
            </a:r>
            <a:r>
              <a:rPr lang="de-DE" dirty="0"/>
              <a:t> ESD </a:t>
            </a:r>
            <a:r>
              <a:rPr lang="de-DE" dirty="0" err="1"/>
              <a:t>structure</a:t>
            </a:r>
            <a:r>
              <a:rPr lang="de-DE" dirty="0"/>
              <a:t> in Germany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A3176E8-5E51-4172-9E41-36FDA3926B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59" t="4970" r="32705" b="8242"/>
          <a:stretch/>
        </p:blipFill>
        <p:spPr>
          <a:xfrm>
            <a:off x="8664409" y="1925230"/>
            <a:ext cx="2617100" cy="368866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Inhaltsplatzhalter 6">
            <a:extLst>
              <a:ext uri="{FF2B5EF4-FFF2-40B4-BE49-F238E27FC236}">
                <a16:creationId xmlns:a16="http://schemas.microsoft.com/office/drawing/2014/main" id="{D5EE1153-8812-4269-B9B3-827905B3F147}"/>
              </a:ext>
            </a:extLst>
          </p:cNvPr>
          <p:cNvSpPr txBox="1">
            <a:spLocks/>
          </p:cNvSpPr>
          <p:nvPr/>
        </p:nvSpPr>
        <p:spPr>
          <a:xfrm>
            <a:off x="2748910" y="2691824"/>
            <a:ext cx="2543901" cy="6567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9BB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9BB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9BB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9BB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9BB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200" dirty="0"/>
              <a:t>130 objectives and 349 measures</a:t>
            </a:r>
            <a:endParaRPr lang="de-DE" sz="2200" dirty="0"/>
          </a:p>
        </p:txBody>
      </p:sp>
      <p:sp>
        <p:nvSpPr>
          <p:cNvPr id="10" name="Inhaltsplatzhalter 6">
            <a:extLst>
              <a:ext uri="{FF2B5EF4-FFF2-40B4-BE49-F238E27FC236}">
                <a16:creationId xmlns:a16="http://schemas.microsoft.com/office/drawing/2014/main" id="{1E534696-2019-415D-90C5-DD432DBAA021}"/>
              </a:ext>
            </a:extLst>
          </p:cNvPr>
          <p:cNvSpPr txBox="1">
            <a:spLocks/>
          </p:cNvSpPr>
          <p:nvPr/>
        </p:nvSpPr>
        <p:spPr>
          <a:xfrm>
            <a:off x="2748910" y="4308593"/>
            <a:ext cx="3209368" cy="6567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9BB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9BB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9BB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9BB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9BB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200" dirty="0"/>
              <a:t>Aim: ESD in all areas and at all levels </a:t>
            </a:r>
            <a:r>
              <a:rPr lang="en-GB" sz="2200" dirty="0">
                <a:sym typeface="Wingdings" panose="05000000000000000000" pitchFamily="2" charset="2"/>
              </a:rPr>
              <a:t> WIA</a:t>
            </a:r>
            <a:endParaRPr lang="de-DE" sz="2200" dirty="0"/>
          </a:p>
        </p:txBody>
      </p:sp>
      <p:sp>
        <p:nvSpPr>
          <p:cNvPr id="8" name="Inhaltsplatzhalter 6">
            <a:extLst>
              <a:ext uri="{FF2B5EF4-FFF2-40B4-BE49-F238E27FC236}">
                <a16:creationId xmlns:a16="http://schemas.microsoft.com/office/drawing/2014/main" id="{361104D6-EEEF-4743-94FC-047F9DBDE3F7}"/>
              </a:ext>
            </a:extLst>
          </p:cNvPr>
          <p:cNvSpPr txBox="1">
            <a:spLocks/>
          </p:cNvSpPr>
          <p:nvPr/>
        </p:nvSpPr>
        <p:spPr>
          <a:xfrm>
            <a:off x="5021917" y="4957193"/>
            <a:ext cx="3209367" cy="6567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9BB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9BB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9BB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9BB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9BB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2200" dirty="0" err="1"/>
              <a:t>participatory</a:t>
            </a:r>
            <a:r>
              <a:rPr lang="de-DE" sz="2200" dirty="0"/>
              <a:t> multi-</a:t>
            </a:r>
            <a:r>
              <a:rPr lang="de-DE" sz="2200" dirty="0" err="1"/>
              <a:t>stakeholder</a:t>
            </a:r>
            <a:r>
              <a:rPr lang="de-DE" sz="2200" dirty="0"/>
              <a:t> </a:t>
            </a:r>
            <a:r>
              <a:rPr lang="de-DE" sz="2200" dirty="0" err="1"/>
              <a:t>process</a:t>
            </a:r>
            <a:endParaRPr lang="de-DE" sz="2200" dirty="0"/>
          </a:p>
        </p:txBody>
      </p:sp>
      <p:sp>
        <p:nvSpPr>
          <p:cNvPr id="12" name="Inhaltsplatzhalter 6">
            <a:extLst>
              <a:ext uri="{FF2B5EF4-FFF2-40B4-BE49-F238E27FC236}">
                <a16:creationId xmlns:a16="http://schemas.microsoft.com/office/drawing/2014/main" id="{286C2E0B-C19E-4CD1-BA74-1B85D04CF761}"/>
              </a:ext>
            </a:extLst>
          </p:cNvPr>
          <p:cNvSpPr txBox="1">
            <a:spLocks/>
          </p:cNvSpPr>
          <p:nvPr/>
        </p:nvSpPr>
        <p:spPr>
          <a:xfrm>
            <a:off x="485033" y="3509473"/>
            <a:ext cx="4280579" cy="6567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9BB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9BB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9BB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9BB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9BB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200" dirty="0"/>
              <a:t>Coordinated by the German Federal Ministry of Education and Research </a:t>
            </a:r>
            <a:endParaRPr lang="de-DE" sz="2200" dirty="0"/>
          </a:p>
        </p:txBody>
      </p:sp>
    </p:spTree>
    <p:extLst>
      <p:ext uri="{BB962C8B-B14F-4D97-AF65-F5344CB8AC3E}">
        <p14:creationId xmlns:p14="http://schemas.microsoft.com/office/powerpoint/2010/main" val="26684241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nhaltsplatzhalter 2">
            <a:extLst>
              <a:ext uri="{FF2B5EF4-FFF2-40B4-BE49-F238E27FC236}">
                <a16:creationId xmlns:a16="http://schemas.microsoft.com/office/drawing/2014/main" id="{AE5ADEDA-82CD-4BE7-8CA9-DD0D68146E8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321" y="1620982"/>
            <a:ext cx="7687612" cy="4322618"/>
          </a:xfrm>
        </p:spPr>
      </p:pic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German ESD Action Plan and </a:t>
            </a:r>
            <a:r>
              <a:rPr lang="de-DE" dirty="0" err="1"/>
              <a:t>the</a:t>
            </a:r>
            <a:r>
              <a:rPr lang="de-DE" dirty="0"/>
              <a:t> ESD </a:t>
            </a:r>
            <a:r>
              <a:rPr lang="de-DE" dirty="0" err="1"/>
              <a:t>structure</a:t>
            </a:r>
            <a:r>
              <a:rPr lang="de-DE" dirty="0"/>
              <a:t> in Germany</a:t>
            </a:r>
          </a:p>
        </p:txBody>
      </p:sp>
      <p:pic>
        <p:nvPicPr>
          <p:cNvPr id="9" name="Inhaltsplatzhalter 2">
            <a:extLst>
              <a:ext uri="{FF2B5EF4-FFF2-40B4-BE49-F238E27FC236}">
                <a16:creationId xmlns:a16="http://schemas.microsoft.com/office/drawing/2014/main" id="{96453C41-B49B-4770-921D-AAED198F4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27" t="13492" r="20462" b="55162"/>
          <a:stretch/>
        </p:blipFill>
        <p:spPr>
          <a:xfrm>
            <a:off x="8097585" y="1925623"/>
            <a:ext cx="2766760" cy="2277687"/>
          </a:xfrm>
          <a:prstGeom prst="ellipse">
            <a:avLst/>
          </a:prstGeom>
          <a:ln w="9525" cap="rnd">
            <a:solidFill>
              <a:srgbClr val="C0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Inhaltsplatzhalter 6">
            <a:extLst>
              <a:ext uri="{FF2B5EF4-FFF2-40B4-BE49-F238E27FC236}">
                <a16:creationId xmlns:a16="http://schemas.microsoft.com/office/drawing/2014/main" id="{F14E1E81-4D82-4786-BB7D-73569C56F403}"/>
              </a:ext>
            </a:extLst>
          </p:cNvPr>
          <p:cNvSpPr txBox="1">
            <a:spLocks/>
          </p:cNvSpPr>
          <p:nvPr/>
        </p:nvSpPr>
        <p:spPr>
          <a:xfrm>
            <a:off x="1080000" y="2160000"/>
            <a:ext cx="4058057" cy="418261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9BB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9BB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9BB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9BB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9BB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400" dirty="0"/>
              <a:t>Six Expert Forums and a Youth Panel consult the National Platform in developing and implementing a National Plan of Action:</a:t>
            </a:r>
          </a:p>
          <a:p>
            <a:r>
              <a:rPr lang="en-GB" sz="2400" dirty="0"/>
              <a:t>Early Childhood Education</a:t>
            </a:r>
          </a:p>
          <a:p>
            <a:r>
              <a:rPr lang="en-GB" sz="2400" dirty="0"/>
              <a:t>School</a:t>
            </a:r>
          </a:p>
          <a:p>
            <a:r>
              <a:rPr lang="en-GB" sz="2400" dirty="0"/>
              <a:t>Vocational Education and Training</a:t>
            </a:r>
          </a:p>
          <a:p>
            <a:r>
              <a:rPr lang="en-GB" sz="2400" dirty="0"/>
              <a:t>Higher Education</a:t>
            </a:r>
          </a:p>
          <a:p>
            <a:r>
              <a:rPr lang="en-GB" sz="2400" dirty="0"/>
              <a:t>Informal and Non-Formal Learning </a:t>
            </a:r>
          </a:p>
          <a:p>
            <a:r>
              <a:rPr lang="en-GB" sz="2400" dirty="0"/>
              <a:t>Local Authorities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6896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/>
          <p:cNvSpPr>
            <a:spLocks noGrp="1"/>
          </p:cNvSpPr>
          <p:nvPr>
            <p:ph sz="half" idx="1"/>
          </p:nvPr>
        </p:nvSpPr>
        <p:spPr>
          <a:xfrm>
            <a:off x="1080000" y="2160001"/>
            <a:ext cx="5129607" cy="136459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sz="2400" b="1" dirty="0" err="1"/>
              <a:t>youpaN</a:t>
            </a:r>
            <a:r>
              <a:rPr lang="en-GB" sz="2400" dirty="0"/>
              <a:t> is a Youth Panel made up of 30 young people aged 16 to 27 who participate in the implementation of the German National Action Plan on ESD</a:t>
            </a:r>
            <a:endParaRPr lang="de-DE" sz="2400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4400" dirty="0" err="1"/>
              <a:t>Characteristics</a:t>
            </a:r>
            <a:r>
              <a:rPr lang="de-DE" sz="4400" dirty="0"/>
              <a:t> </a:t>
            </a:r>
            <a:r>
              <a:rPr lang="de-DE" sz="4400" dirty="0" err="1"/>
              <a:t>of</a:t>
            </a:r>
            <a:r>
              <a:rPr lang="de-DE" sz="4400" dirty="0"/>
              <a:t> </a:t>
            </a:r>
            <a:r>
              <a:rPr lang="de-DE" sz="4400" dirty="0" err="1"/>
              <a:t>the</a:t>
            </a:r>
            <a:r>
              <a:rPr lang="de-DE" sz="4400" dirty="0"/>
              <a:t> German WIA Approach</a:t>
            </a:r>
          </a:p>
        </p:txBody>
      </p:sp>
      <p:pic>
        <p:nvPicPr>
          <p:cNvPr id="9" name="Inhaltsplatzhalter 2">
            <a:extLst>
              <a:ext uri="{FF2B5EF4-FFF2-40B4-BE49-F238E27FC236}">
                <a16:creationId xmlns:a16="http://schemas.microsoft.com/office/drawing/2014/main" id="{F90ACC85-0186-43FD-A1FB-6838CEF6B7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27" t="13492" r="20462" b="55162"/>
          <a:stretch/>
        </p:blipFill>
        <p:spPr>
          <a:xfrm>
            <a:off x="8097585" y="1925623"/>
            <a:ext cx="2766760" cy="2277687"/>
          </a:xfrm>
          <a:prstGeom prst="ellipse">
            <a:avLst/>
          </a:prstGeom>
          <a:ln w="9525" cap="rnd">
            <a:solidFill>
              <a:srgbClr val="C0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AutoShape 4">
            <a:extLst>
              <a:ext uri="{FF2B5EF4-FFF2-40B4-BE49-F238E27FC236}">
                <a16:creationId xmlns:a16="http://schemas.microsoft.com/office/drawing/2014/main" id="{908D3ABF-7F5E-46C5-A0DB-030CD933FE4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32265" y="3276599"/>
            <a:ext cx="3016135" cy="3016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ID4096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ED60BA2C-1EF9-40A4-9C61-0E899F1B4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4210" y="3429000"/>
            <a:ext cx="4270625" cy="3201986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D218588A-FEDA-4FCB-ABE3-2DA21434B902}"/>
              </a:ext>
            </a:extLst>
          </p:cNvPr>
          <p:cNvSpPr txBox="1"/>
          <p:nvPr/>
        </p:nvSpPr>
        <p:spPr>
          <a:xfrm>
            <a:off x="8166523" y="4276124"/>
            <a:ext cx="2851266" cy="101708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7623890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/>
              <a:t>youpaN</a:t>
            </a:r>
            <a:r>
              <a:rPr lang="de-DE" dirty="0"/>
              <a:t> – </a:t>
            </a:r>
            <a:r>
              <a:rPr lang="de-DE" dirty="0" err="1"/>
              <a:t>the</a:t>
            </a:r>
            <a:r>
              <a:rPr lang="de-DE" dirty="0"/>
              <a:t> German </a:t>
            </a:r>
            <a:br>
              <a:rPr lang="de-DE" dirty="0"/>
            </a:br>
            <a:r>
              <a:rPr lang="de-DE" dirty="0"/>
              <a:t>Youth Panel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D677048-F814-4378-9AFE-8BAE28CB9C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000" y="1925461"/>
            <a:ext cx="2651329" cy="176610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CAC9D32A-2742-4581-B80D-C8DF14499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7585" y="1921636"/>
            <a:ext cx="3153878" cy="1773921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E2DC271D-26BB-4D88-AE9C-1132D09EC4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001" y="4217833"/>
            <a:ext cx="2651328" cy="1766829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9020A8B1-705A-4B08-AE5A-A6FAA511BF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9090" y="1924739"/>
            <a:ext cx="2651329" cy="176683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2D9F6202-BBAC-4DEC-ACE7-608EDA1D62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9263" y="4210019"/>
            <a:ext cx="2365954" cy="1773921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8E4B9D6A-FDAC-4B4D-B14F-FFF6142872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9090" y="4210020"/>
            <a:ext cx="2365954" cy="1774466"/>
          </a:xfrm>
          <a:prstGeom prst="rect">
            <a:avLst/>
          </a:prstGeom>
        </p:spPr>
      </p:pic>
      <p:sp>
        <p:nvSpPr>
          <p:cNvPr id="22" name="Inhaltsplatzhalter 6">
            <a:extLst>
              <a:ext uri="{FF2B5EF4-FFF2-40B4-BE49-F238E27FC236}">
                <a16:creationId xmlns:a16="http://schemas.microsoft.com/office/drawing/2014/main" id="{55846AEA-019A-488F-97CE-81FB2B019A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80000" y="3691569"/>
            <a:ext cx="2651329" cy="4003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100" dirty="0"/>
              <a:t>Event of the Swedish Embassy at the UNESCO World Conference on ESD 2021</a:t>
            </a:r>
            <a:endParaRPr lang="de-DE" sz="1100" dirty="0"/>
          </a:p>
        </p:txBody>
      </p:sp>
      <p:sp>
        <p:nvSpPr>
          <p:cNvPr id="23" name="Inhaltsplatzhalter 6">
            <a:extLst>
              <a:ext uri="{FF2B5EF4-FFF2-40B4-BE49-F238E27FC236}">
                <a16:creationId xmlns:a16="http://schemas.microsoft.com/office/drawing/2014/main" id="{D2067FB5-0BED-4085-BA69-CB3B4080B4A7}"/>
              </a:ext>
            </a:extLst>
          </p:cNvPr>
          <p:cNvSpPr txBox="1">
            <a:spLocks/>
          </p:cNvSpPr>
          <p:nvPr/>
        </p:nvSpPr>
        <p:spPr>
          <a:xfrm>
            <a:off x="4530139" y="3691568"/>
            <a:ext cx="2651329" cy="4003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9BB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9BB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9BB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9BB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9BB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100" dirty="0" err="1"/>
              <a:t>youcoN</a:t>
            </a:r>
            <a:r>
              <a:rPr lang="en-GB" sz="1100" dirty="0"/>
              <a:t> 2021 in </a:t>
            </a:r>
            <a:r>
              <a:rPr lang="en-GB" sz="1100" dirty="0" err="1"/>
              <a:t>Prora</a:t>
            </a:r>
            <a:endParaRPr lang="de-DE" sz="1100" dirty="0"/>
          </a:p>
        </p:txBody>
      </p:sp>
      <p:sp>
        <p:nvSpPr>
          <p:cNvPr id="24" name="Inhaltsplatzhalter 6">
            <a:extLst>
              <a:ext uri="{FF2B5EF4-FFF2-40B4-BE49-F238E27FC236}">
                <a16:creationId xmlns:a16="http://schemas.microsoft.com/office/drawing/2014/main" id="{E4F2077A-8387-4176-A074-613D5C085759}"/>
              </a:ext>
            </a:extLst>
          </p:cNvPr>
          <p:cNvSpPr txBox="1">
            <a:spLocks/>
          </p:cNvSpPr>
          <p:nvPr/>
        </p:nvSpPr>
        <p:spPr>
          <a:xfrm>
            <a:off x="8119263" y="3731016"/>
            <a:ext cx="2651329" cy="4003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9BB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9BB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9BB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9BB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9BB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100" dirty="0"/>
              <a:t>UNESCO World Conference on ESD 2021</a:t>
            </a:r>
            <a:endParaRPr lang="de-DE" sz="1100" dirty="0"/>
          </a:p>
        </p:txBody>
      </p:sp>
      <p:sp>
        <p:nvSpPr>
          <p:cNvPr id="25" name="Inhaltsplatzhalter 6">
            <a:extLst>
              <a:ext uri="{FF2B5EF4-FFF2-40B4-BE49-F238E27FC236}">
                <a16:creationId xmlns:a16="http://schemas.microsoft.com/office/drawing/2014/main" id="{70E7D50A-F0DE-446D-918A-AF0A0422CD9B}"/>
              </a:ext>
            </a:extLst>
          </p:cNvPr>
          <p:cNvSpPr txBox="1">
            <a:spLocks/>
          </p:cNvSpPr>
          <p:nvPr/>
        </p:nvSpPr>
        <p:spPr>
          <a:xfrm>
            <a:off x="1080000" y="5983940"/>
            <a:ext cx="2651329" cy="4003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9BB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9BB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9BB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9BB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9BB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100" dirty="0" err="1"/>
              <a:t>youcoN</a:t>
            </a:r>
            <a:r>
              <a:rPr lang="en-GB" sz="1100" dirty="0"/>
              <a:t> 2019 in Wolfsburg</a:t>
            </a:r>
            <a:endParaRPr lang="de-DE" sz="1100" dirty="0"/>
          </a:p>
        </p:txBody>
      </p:sp>
      <p:sp>
        <p:nvSpPr>
          <p:cNvPr id="26" name="Inhaltsplatzhalter 6">
            <a:extLst>
              <a:ext uri="{FF2B5EF4-FFF2-40B4-BE49-F238E27FC236}">
                <a16:creationId xmlns:a16="http://schemas.microsoft.com/office/drawing/2014/main" id="{CD18EF03-EF5F-4729-9D05-50EDCA2C1D65}"/>
              </a:ext>
            </a:extLst>
          </p:cNvPr>
          <p:cNvSpPr txBox="1">
            <a:spLocks/>
          </p:cNvSpPr>
          <p:nvPr/>
        </p:nvSpPr>
        <p:spPr>
          <a:xfrm>
            <a:off x="4530139" y="6004808"/>
            <a:ext cx="2651329" cy="4003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9BB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9BB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9BB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9BB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9BB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100" dirty="0" err="1"/>
              <a:t>youprOs</a:t>
            </a:r>
            <a:r>
              <a:rPr lang="en-GB" sz="1100" dirty="0"/>
              <a:t> – ESD Micro Projects</a:t>
            </a:r>
            <a:endParaRPr lang="de-DE" sz="1100" dirty="0"/>
          </a:p>
        </p:txBody>
      </p:sp>
      <p:sp>
        <p:nvSpPr>
          <p:cNvPr id="27" name="Inhaltsplatzhalter 6">
            <a:extLst>
              <a:ext uri="{FF2B5EF4-FFF2-40B4-BE49-F238E27FC236}">
                <a16:creationId xmlns:a16="http://schemas.microsoft.com/office/drawing/2014/main" id="{86432157-DE54-4F00-A8FB-8540843D9433}"/>
              </a:ext>
            </a:extLst>
          </p:cNvPr>
          <p:cNvSpPr txBox="1">
            <a:spLocks/>
          </p:cNvSpPr>
          <p:nvPr/>
        </p:nvSpPr>
        <p:spPr>
          <a:xfrm>
            <a:off x="8600134" y="5983939"/>
            <a:ext cx="2651329" cy="4003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9BB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9BB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9BB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9BB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9BB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de-DE" sz="1100" dirty="0"/>
          </a:p>
        </p:txBody>
      </p:sp>
      <p:sp>
        <p:nvSpPr>
          <p:cNvPr id="30" name="Inhaltsplatzhalter 6">
            <a:extLst>
              <a:ext uri="{FF2B5EF4-FFF2-40B4-BE49-F238E27FC236}">
                <a16:creationId xmlns:a16="http://schemas.microsoft.com/office/drawing/2014/main" id="{B05DF52A-138E-409F-A3BC-246A47D13E35}"/>
              </a:ext>
            </a:extLst>
          </p:cNvPr>
          <p:cNvSpPr txBox="1">
            <a:spLocks/>
          </p:cNvSpPr>
          <p:nvPr/>
        </p:nvSpPr>
        <p:spPr>
          <a:xfrm>
            <a:off x="8460673" y="5983938"/>
            <a:ext cx="2651329" cy="4003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9BB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9BB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9BB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9BB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9BB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100" dirty="0"/>
              <a:t>parliamentary evening</a:t>
            </a:r>
            <a:endParaRPr lang="de-DE" sz="1100" dirty="0"/>
          </a:p>
        </p:txBody>
      </p:sp>
    </p:spTree>
    <p:extLst>
      <p:ext uri="{BB962C8B-B14F-4D97-AF65-F5344CB8AC3E}">
        <p14:creationId xmlns:p14="http://schemas.microsoft.com/office/powerpoint/2010/main" val="729037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/>
              <a:t>youpaN</a:t>
            </a:r>
            <a:r>
              <a:rPr lang="de-DE" dirty="0"/>
              <a:t> – </a:t>
            </a:r>
            <a:r>
              <a:rPr lang="de-DE" dirty="0" err="1"/>
              <a:t>the</a:t>
            </a:r>
            <a:r>
              <a:rPr lang="de-DE" dirty="0"/>
              <a:t> German </a:t>
            </a:r>
            <a:br>
              <a:rPr lang="de-DE" dirty="0"/>
            </a:br>
            <a:r>
              <a:rPr lang="de-DE" dirty="0"/>
              <a:t>Youth Panel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080D3D1-F8DF-43F2-8577-6D83830ACD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80000" y="2159999"/>
            <a:ext cx="6127136" cy="44984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Our demands:</a:t>
            </a:r>
          </a:p>
          <a:p>
            <a:r>
              <a:rPr lang="en-GB" sz="2200" dirty="0"/>
              <a:t>Improve youth participation</a:t>
            </a:r>
          </a:p>
          <a:p>
            <a:r>
              <a:rPr lang="en-GB" sz="2200" dirty="0" err="1"/>
              <a:t>youpaN</a:t>
            </a:r>
            <a:r>
              <a:rPr lang="en-GB" sz="2200" dirty="0"/>
              <a:t> until at least 2030</a:t>
            </a:r>
          </a:p>
          <a:p>
            <a:r>
              <a:rPr lang="en-GB" sz="2200" dirty="0"/>
              <a:t>ESD as a leading principle</a:t>
            </a:r>
          </a:p>
          <a:p>
            <a:r>
              <a:rPr lang="en-GB" sz="2200" dirty="0"/>
              <a:t>Further ESD training for decisionmakers and stakeholders from the education sector</a:t>
            </a:r>
          </a:p>
          <a:p>
            <a:r>
              <a:rPr lang="de-DE" sz="2200" dirty="0"/>
              <a:t>SDGs </a:t>
            </a:r>
            <a:r>
              <a:rPr lang="de-DE" sz="2200" dirty="0" err="1"/>
              <a:t>as</a:t>
            </a:r>
            <a:r>
              <a:rPr lang="de-DE" sz="2200" dirty="0"/>
              <a:t> </a:t>
            </a:r>
            <a:r>
              <a:rPr lang="de-DE" sz="2200" dirty="0" err="1"/>
              <a:t>educational</a:t>
            </a:r>
            <a:r>
              <a:rPr lang="de-DE" sz="2200" dirty="0"/>
              <a:t> </a:t>
            </a:r>
            <a:r>
              <a:rPr lang="de-DE" sz="2200" dirty="0" err="1"/>
              <a:t>opportunities</a:t>
            </a:r>
            <a:endParaRPr lang="de-DE" sz="2200" dirty="0"/>
          </a:p>
          <a:p>
            <a:r>
              <a:rPr lang="en-GB" sz="2200" dirty="0"/>
              <a:t>Research for sustainability</a:t>
            </a:r>
          </a:p>
          <a:p>
            <a:r>
              <a:rPr lang="en-GB" sz="2200" dirty="0"/>
              <a:t>Reducing discrimination in educational institutes</a:t>
            </a:r>
          </a:p>
          <a:p>
            <a:r>
              <a:rPr lang="en-GB" sz="2200" dirty="0"/>
              <a:t>10 % of GDP for education</a:t>
            </a:r>
            <a:endParaRPr lang="de-DE" sz="2200" dirty="0"/>
          </a:p>
          <a:p>
            <a:endParaRPr lang="LID4096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14A9259-BF6F-4542-BE10-A5D7755FB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5445" y="1925623"/>
            <a:ext cx="4815681" cy="3610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2012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DAAA2475-5DBD-4C3E-9FD7-9289F25F60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9999" y="2159999"/>
            <a:ext cx="6209075" cy="448186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200" dirty="0"/>
              <a:t>The </a:t>
            </a:r>
            <a:r>
              <a:rPr lang="en-GB" sz="2200" b="1" dirty="0"/>
              <a:t>German ESD Awards </a:t>
            </a:r>
            <a:r>
              <a:rPr lang="en-GB" sz="2200" dirty="0"/>
              <a:t>and the ESD Map: Examples of good ESD practice in Germany</a:t>
            </a:r>
          </a:p>
          <a:p>
            <a:pPr marL="0" indent="0">
              <a:buNone/>
            </a:pPr>
            <a:r>
              <a:rPr lang="en-GB" sz="2200" dirty="0"/>
              <a:t>awarded by </a:t>
            </a:r>
            <a:r>
              <a:rPr lang="en-GB" sz="2200" dirty="0">
                <a:solidFill>
                  <a:srgbClr val="22A8BE"/>
                </a:solidFill>
              </a:rPr>
              <a:t>German</a:t>
            </a:r>
            <a:r>
              <a:rPr lang="en-GB" sz="2200" dirty="0"/>
              <a:t> Federal Ministry of Education and Research and German Commission for UNESCO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r>
              <a:rPr lang="en-GB" sz="2200" dirty="0"/>
              <a:t>Aims:</a:t>
            </a:r>
          </a:p>
          <a:p>
            <a:pPr marL="0" indent="0">
              <a:buNone/>
            </a:pPr>
            <a:r>
              <a:rPr lang="en-GB" sz="2200" dirty="0"/>
              <a:t>to offer outstanding ESD stakeholders and initiatives a </a:t>
            </a:r>
            <a:r>
              <a:rPr lang="en-GB" sz="2200" b="1" dirty="0"/>
              <a:t>platform</a:t>
            </a:r>
            <a:r>
              <a:rPr lang="en-GB" sz="2200" dirty="0"/>
              <a:t> and more </a:t>
            </a:r>
            <a:r>
              <a:rPr lang="en-GB" sz="2200" b="1" dirty="0"/>
              <a:t>visibility</a:t>
            </a:r>
            <a:r>
              <a:rPr lang="en-GB" sz="2200" dirty="0"/>
              <a:t> in order to broadly </a:t>
            </a:r>
            <a:r>
              <a:rPr lang="en-GB" sz="2200" b="1" dirty="0"/>
              <a:t>transfer ESD </a:t>
            </a:r>
            <a:r>
              <a:rPr lang="en-GB" sz="2200" dirty="0"/>
              <a:t>to learners of all generations and local levels</a:t>
            </a:r>
            <a:endParaRPr lang="LID4096" sz="2200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D894E2E-E164-4C34-B729-0E598AF53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4400" dirty="0" err="1"/>
              <a:t>Characteristics</a:t>
            </a:r>
            <a:r>
              <a:rPr lang="de-DE" sz="4400" dirty="0"/>
              <a:t> </a:t>
            </a:r>
            <a:r>
              <a:rPr lang="de-DE" sz="4400" dirty="0" err="1"/>
              <a:t>of</a:t>
            </a:r>
            <a:r>
              <a:rPr lang="de-DE" sz="4400" dirty="0"/>
              <a:t> </a:t>
            </a:r>
            <a:r>
              <a:rPr lang="de-DE" sz="4400" dirty="0" err="1"/>
              <a:t>the</a:t>
            </a:r>
            <a:r>
              <a:rPr lang="de-DE" sz="4400" dirty="0"/>
              <a:t> German WIA Approach</a:t>
            </a:r>
            <a:endParaRPr lang="LID4096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00F33C4-42C5-465A-B7EC-28BA620650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52" t="7139" r="52561" b="14860"/>
          <a:stretch/>
        </p:blipFill>
        <p:spPr>
          <a:xfrm>
            <a:off x="7535537" y="1377107"/>
            <a:ext cx="3316077" cy="454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349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680276A9-0CDA-4839-A081-BAE81891E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The German ESD Awards and the ESD Map</a:t>
            </a:r>
            <a:endParaRPr lang="LID4096" dirty="0"/>
          </a:p>
        </p:txBody>
      </p:sp>
      <p:sp>
        <p:nvSpPr>
          <p:cNvPr id="9" name="Inhaltsplatzhalter 1">
            <a:extLst>
              <a:ext uri="{FF2B5EF4-FFF2-40B4-BE49-F238E27FC236}">
                <a16:creationId xmlns:a16="http://schemas.microsoft.com/office/drawing/2014/main" id="{3E6871DD-1F4F-43F1-8486-2E0C72E04295}"/>
              </a:ext>
            </a:extLst>
          </p:cNvPr>
          <p:cNvSpPr txBox="1">
            <a:spLocks/>
          </p:cNvSpPr>
          <p:nvPr/>
        </p:nvSpPr>
        <p:spPr>
          <a:xfrm>
            <a:off x="8097584" y="4488872"/>
            <a:ext cx="3400407" cy="10806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9BB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9BB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9BB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9BB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9BB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LID4096" sz="1600" dirty="0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005C2C26-A93C-4A90-954F-E3C4A72A37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</a:blip>
          <a:srcRect l="15271" t="5142" r="15595" b="7222"/>
          <a:stretch/>
        </p:blipFill>
        <p:spPr>
          <a:xfrm>
            <a:off x="-3658" y="-838113"/>
            <a:ext cx="12195658" cy="8696149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A10EE16A-E751-447A-A6B6-A612694C15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761" t="5628" r="50000" b="8019"/>
          <a:stretch/>
        </p:blipFill>
        <p:spPr>
          <a:xfrm>
            <a:off x="1080000" y="1925623"/>
            <a:ext cx="3400407" cy="4823988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29FE33F5-16FF-4B2A-83E5-20440E1DF1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675" t="13647" r="16867" b="54217"/>
          <a:stretch/>
        </p:blipFill>
        <p:spPr>
          <a:xfrm>
            <a:off x="8638939" y="1301914"/>
            <a:ext cx="2317696" cy="1422222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139FE56D-5223-460E-BCAC-1A7D38E7F5D2}"/>
              </a:ext>
            </a:extLst>
          </p:cNvPr>
          <p:cNvSpPr txBox="1"/>
          <p:nvPr/>
        </p:nvSpPr>
        <p:spPr>
          <a:xfrm>
            <a:off x="4480407" y="6103280"/>
            <a:ext cx="2355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22A8BE"/>
                </a:solidFill>
              </a:rPr>
              <a:t>Source: „Solid </a:t>
            </a:r>
            <a:r>
              <a:rPr lang="de-DE" sz="1200" dirty="0" err="1">
                <a:solidFill>
                  <a:srgbClr val="22A8BE"/>
                </a:solidFill>
              </a:rPr>
              <a:t>structures</a:t>
            </a:r>
            <a:r>
              <a:rPr lang="de-DE" sz="1200" dirty="0">
                <a:solidFill>
                  <a:srgbClr val="22A8BE"/>
                </a:solidFill>
              </a:rPr>
              <a:t>: Award-</a:t>
            </a:r>
            <a:r>
              <a:rPr lang="de-DE" sz="1200" dirty="0" err="1">
                <a:solidFill>
                  <a:srgbClr val="22A8BE"/>
                </a:solidFill>
              </a:rPr>
              <a:t>winning</a:t>
            </a:r>
            <a:r>
              <a:rPr lang="de-DE" sz="1200" dirty="0">
                <a:solidFill>
                  <a:srgbClr val="22A8BE"/>
                </a:solidFill>
              </a:rPr>
              <a:t> ESD </a:t>
            </a:r>
            <a:r>
              <a:rPr lang="de-DE" sz="1200" dirty="0" err="1">
                <a:solidFill>
                  <a:srgbClr val="22A8BE"/>
                </a:solidFill>
              </a:rPr>
              <a:t>up</a:t>
            </a:r>
            <a:r>
              <a:rPr lang="de-DE" sz="1200" dirty="0">
                <a:solidFill>
                  <a:srgbClr val="22A8BE"/>
                </a:solidFill>
              </a:rPr>
              <a:t> </a:t>
            </a:r>
            <a:r>
              <a:rPr lang="de-DE" sz="1200" dirty="0" err="1">
                <a:solidFill>
                  <a:srgbClr val="22A8BE"/>
                </a:solidFill>
              </a:rPr>
              <a:t>to</a:t>
            </a:r>
            <a:r>
              <a:rPr lang="de-DE" sz="1200" dirty="0">
                <a:solidFill>
                  <a:srgbClr val="22A8BE"/>
                </a:solidFill>
              </a:rPr>
              <a:t> </a:t>
            </a:r>
            <a:r>
              <a:rPr lang="de-DE" sz="1200" dirty="0" err="1">
                <a:solidFill>
                  <a:srgbClr val="22A8BE"/>
                </a:solidFill>
              </a:rPr>
              <a:t>close</a:t>
            </a:r>
            <a:r>
              <a:rPr lang="de-DE" sz="1200" dirty="0">
                <a:solidFill>
                  <a:srgbClr val="22A8BE"/>
                </a:solidFill>
              </a:rPr>
              <a:t>“ </a:t>
            </a:r>
            <a:r>
              <a:rPr lang="de-DE" sz="1200" dirty="0" err="1">
                <a:solidFill>
                  <a:srgbClr val="22A8BE"/>
                </a:solidFill>
              </a:rPr>
              <a:t>by</a:t>
            </a:r>
            <a:r>
              <a:rPr lang="de-DE" sz="1200" dirty="0">
                <a:solidFill>
                  <a:srgbClr val="22A8BE"/>
                </a:solidFill>
              </a:rPr>
              <a:t> </a:t>
            </a:r>
            <a:r>
              <a:rPr lang="de-DE" sz="1200" dirty="0" err="1">
                <a:solidFill>
                  <a:srgbClr val="22A8BE"/>
                </a:solidFill>
              </a:rPr>
              <a:t>the</a:t>
            </a:r>
            <a:r>
              <a:rPr lang="de-DE" sz="1200" dirty="0">
                <a:solidFill>
                  <a:srgbClr val="22A8BE"/>
                </a:solidFill>
              </a:rPr>
              <a:t> German </a:t>
            </a:r>
            <a:r>
              <a:rPr lang="de-DE" sz="1200" dirty="0" err="1">
                <a:solidFill>
                  <a:srgbClr val="22A8BE"/>
                </a:solidFill>
              </a:rPr>
              <a:t>Commission</a:t>
            </a:r>
            <a:r>
              <a:rPr lang="de-DE" sz="1200" dirty="0">
                <a:solidFill>
                  <a:srgbClr val="22A8BE"/>
                </a:solidFill>
              </a:rPr>
              <a:t> </a:t>
            </a:r>
            <a:r>
              <a:rPr lang="de-DE" sz="1200" dirty="0" err="1">
                <a:solidFill>
                  <a:srgbClr val="22A8BE"/>
                </a:solidFill>
              </a:rPr>
              <a:t>for</a:t>
            </a:r>
            <a:r>
              <a:rPr lang="de-DE" sz="1200" dirty="0">
                <a:solidFill>
                  <a:srgbClr val="22A8BE"/>
                </a:solidFill>
              </a:rPr>
              <a:t> UNESCO</a:t>
            </a:r>
          </a:p>
        </p:txBody>
      </p:sp>
    </p:spTree>
    <p:extLst>
      <p:ext uri="{BB962C8B-B14F-4D97-AF65-F5344CB8AC3E}">
        <p14:creationId xmlns:p14="http://schemas.microsoft.com/office/powerpoint/2010/main" val="44778512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370</TotalTime>
  <Words>546</Words>
  <Application>Microsoft Office PowerPoint</Application>
  <PresentationFormat>Breitbild</PresentationFormat>
  <Paragraphs>77</Paragraphs>
  <Slides>12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6" baseType="lpstr">
      <vt:lpstr>Arial</vt:lpstr>
      <vt:lpstr>Calibri</vt:lpstr>
      <vt:lpstr>Kingthings Printingkit</vt:lpstr>
      <vt:lpstr>1_Office</vt:lpstr>
      <vt:lpstr>The Whole Institution Approach:  best practice in Germany</vt:lpstr>
      <vt:lpstr>Overview</vt:lpstr>
      <vt:lpstr>German ESD Action Plan and the ESD structure in Germany</vt:lpstr>
      <vt:lpstr>German ESD Action Plan and the ESD structure in Germany</vt:lpstr>
      <vt:lpstr>Characteristics of the German WIA Approach</vt:lpstr>
      <vt:lpstr>youpaN – the German  Youth Panel</vt:lpstr>
      <vt:lpstr>youpaN – the German  Youth Panel</vt:lpstr>
      <vt:lpstr>Characteristics of the German WIA Approach</vt:lpstr>
      <vt:lpstr>The German ESD Awards and the ESD Map</vt:lpstr>
      <vt:lpstr>The German ESD Awards and the ESD Map</vt:lpstr>
      <vt:lpstr>Conclusion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Whole Institution Approach:  Best Practice in Germany</dc:title>
  <dc:creator>Jeanine Rühle</dc:creator>
  <cp:lastModifiedBy>Jeanine Rühle</cp:lastModifiedBy>
  <cp:revision>18</cp:revision>
  <dcterms:created xsi:type="dcterms:W3CDTF">2022-03-14T19:48:07Z</dcterms:created>
  <dcterms:modified xsi:type="dcterms:W3CDTF">2022-03-18T11:52:52Z</dcterms:modified>
</cp:coreProperties>
</file>