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0"/>
  </p:notesMasterIdLst>
  <p:handoutMasterIdLst>
    <p:handoutMasterId r:id="rId41"/>
  </p:handoutMasterIdLst>
  <p:sldIdLst>
    <p:sldId id="256" r:id="rId5"/>
    <p:sldId id="266" r:id="rId6"/>
    <p:sldId id="280" r:id="rId7"/>
    <p:sldId id="281" r:id="rId8"/>
    <p:sldId id="284" r:id="rId9"/>
    <p:sldId id="282" r:id="rId10"/>
    <p:sldId id="283" r:id="rId11"/>
    <p:sldId id="315" r:id="rId12"/>
    <p:sldId id="285" r:id="rId13"/>
    <p:sldId id="306" r:id="rId14"/>
    <p:sldId id="271" r:id="rId15"/>
    <p:sldId id="323" r:id="rId16"/>
    <p:sldId id="262" r:id="rId17"/>
    <p:sldId id="289" r:id="rId18"/>
    <p:sldId id="290" r:id="rId19"/>
    <p:sldId id="291" r:id="rId20"/>
    <p:sldId id="265" r:id="rId21"/>
    <p:sldId id="317" r:id="rId22"/>
    <p:sldId id="318" r:id="rId23"/>
    <p:sldId id="320" r:id="rId24"/>
    <p:sldId id="272" r:id="rId25"/>
    <p:sldId id="316" r:id="rId26"/>
    <p:sldId id="292" r:id="rId27"/>
    <p:sldId id="301" r:id="rId28"/>
    <p:sldId id="303" r:id="rId29"/>
    <p:sldId id="274" r:id="rId30"/>
    <p:sldId id="295" r:id="rId31"/>
    <p:sldId id="307" r:id="rId32"/>
    <p:sldId id="276" r:id="rId33"/>
    <p:sldId id="324" r:id="rId34"/>
    <p:sldId id="270" r:id="rId35"/>
    <p:sldId id="325" r:id="rId36"/>
    <p:sldId id="326" r:id="rId37"/>
    <p:sldId id="327" r:id="rId38"/>
    <p:sldId id="2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A7959459-6310-47D3-AFC5-89C98F5FCD00}">
          <p14:sldIdLst>
            <p14:sldId id="256"/>
            <p14:sldId id="266"/>
            <p14:sldId id="280"/>
            <p14:sldId id="281"/>
            <p14:sldId id="284"/>
            <p14:sldId id="282"/>
            <p14:sldId id="283"/>
            <p14:sldId id="315"/>
            <p14:sldId id="285"/>
            <p14:sldId id="306"/>
            <p14:sldId id="271"/>
            <p14:sldId id="323"/>
            <p14:sldId id="262"/>
            <p14:sldId id="289"/>
            <p14:sldId id="290"/>
            <p14:sldId id="291"/>
            <p14:sldId id="265"/>
            <p14:sldId id="317"/>
            <p14:sldId id="318"/>
            <p14:sldId id="320"/>
            <p14:sldId id="272"/>
            <p14:sldId id="316"/>
            <p14:sldId id="292"/>
            <p14:sldId id="301"/>
            <p14:sldId id="303"/>
            <p14:sldId id="274"/>
            <p14:sldId id="295"/>
            <p14:sldId id="307"/>
            <p14:sldId id="276"/>
            <p14:sldId id="324"/>
            <p14:sldId id="270"/>
            <p14:sldId id="325"/>
            <p14:sldId id="326"/>
            <p14:sldId id="327"/>
            <p14:sldId id="2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C81"/>
    <a:srgbClr val="FF6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9"/>
    <p:restoredTop sz="84509"/>
  </p:normalViewPr>
  <p:slideViewPr>
    <p:cSldViewPr snapToGrid="0">
      <p:cViewPr>
        <p:scale>
          <a:sx n="50" d="100"/>
          <a:sy n="50" d="100"/>
        </p:scale>
        <p:origin x="1928" y="11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DBA32-3355-49C0-9768-60B8E7F1E6AE}"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AD9832CE-5A82-4ABE-932E-B1ABFA05AC8F}">
      <dgm:prSet/>
      <dgm:spPr/>
      <dgm:t>
        <a:bodyPr/>
        <a:lstStyle/>
        <a:p>
          <a:r>
            <a:rPr lang="en-US"/>
            <a:t>ARTICLE 23 of the Constitution:</a:t>
          </a:r>
        </a:p>
      </dgm:t>
    </dgm:pt>
    <dgm:pt modelId="{30FFE26C-82B8-4A50-9F58-99ED9112A65E}" type="parTrans" cxnId="{A6CCD038-791E-4874-B937-8E5493F83BFC}">
      <dgm:prSet/>
      <dgm:spPr/>
      <dgm:t>
        <a:bodyPr/>
        <a:lstStyle/>
        <a:p>
          <a:endParaRPr lang="en-US"/>
        </a:p>
      </dgm:t>
    </dgm:pt>
    <dgm:pt modelId="{168239AB-EACA-4B3F-BFAE-22BB64954C8F}" type="sibTrans" cxnId="{A6CCD038-791E-4874-B937-8E5493F83BFC}">
      <dgm:prSet/>
      <dgm:spPr/>
      <dgm:t>
        <a:bodyPr/>
        <a:lstStyle/>
        <a:p>
          <a:endParaRPr lang="en-US"/>
        </a:p>
      </dgm:t>
    </dgm:pt>
    <dgm:pt modelId="{7E13E0DF-DFE5-4A14-B8FA-D8119E80B68D}">
      <dgm:prSet/>
      <dgm:spPr/>
      <dgm:t>
        <a:bodyPr/>
        <a:lstStyle/>
        <a:p>
          <a:r>
            <a:rPr lang="en-US"/>
            <a:t>Education shall be the constant concern of the Government;</a:t>
          </a:r>
        </a:p>
      </dgm:t>
    </dgm:pt>
    <dgm:pt modelId="{CFEE280B-DE7B-420B-B3AB-FC40EF262507}" type="parTrans" cxnId="{62C71BE7-ACDB-46BB-A8C9-3D7A8ADC7553}">
      <dgm:prSet/>
      <dgm:spPr/>
      <dgm:t>
        <a:bodyPr/>
        <a:lstStyle/>
        <a:p>
          <a:endParaRPr lang="en-US"/>
        </a:p>
      </dgm:t>
    </dgm:pt>
    <dgm:pt modelId="{D05E50DE-5139-4E81-900F-5A1CC610D0CD}" type="sibTrans" cxnId="{62C71BE7-ACDB-46BB-A8C9-3D7A8ADC7553}">
      <dgm:prSet/>
      <dgm:spPr/>
      <dgm:t>
        <a:bodyPr/>
        <a:lstStyle/>
        <a:p>
          <a:endParaRPr lang="en-US"/>
        </a:p>
      </dgm:t>
    </dgm:pt>
    <dgm:pt modelId="{B9BE03F8-C192-4A48-AB3C-15387CFD82A7}">
      <dgm:prSet/>
      <dgm:spPr/>
      <dgm:t>
        <a:bodyPr/>
        <a:lstStyle/>
        <a:p>
          <a:r>
            <a:rPr lang="en-US"/>
            <a:t>All persons shall be free to provide education, without prejudice to the authorities' right of supervision.</a:t>
          </a:r>
        </a:p>
      </dgm:t>
    </dgm:pt>
    <dgm:pt modelId="{F031A94A-A9D9-4A0C-A042-87A12778A691}" type="parTrans" cxnId="{C676585D-0EBA-47B7-A2CF-672339E007C4}">
      <dgm:prSet/>
      <dgm:spPr/>
      <dgm:t>
        <a:bodyPr/>
        <a:lstStyle/>
        <a:p>
          <a:endParaRPr lang="en-US"/>
        </a:p>
      </dgm:t>
    </dgm:pt>
    <dgm:pt modelId="{413B36ED-2B12-402C-B212-218B47FF1123}" type="sibTrans" cxnId="{C676585D-0EBA-47B7-A2CF-672339E007C4}">
      <dgm:prSet/>
      <dgm:spPr/>
      <dgm:t>
        <a:bodyPr/>
        <a:lstStyle/>
        <a:p>
          <a:endParaRPr lang="en-US"/>
        </a:p>
      </dgm:t>
    </dgm:pt>
    <dgm:pt modelId="{C85A750A-5A77-4455-B7BA-128945145C6E}" type="pres">
      <dgm:prSet presAssocID="{838DBA32-3355-49C0-9768-60B8E7F1E6AE}" presName="vert0" presStyleCnt="0">
        <dgm:presLayoutVars>
          <dgm:dir/>
          <dgm:animOne val="branch"/>
          <dgm:animLvl val="lvl"/>
        </dgm:presLayoutVars>
      </dgm:prSet>
      <dgm:spPr/>
    </dgm:pt>
    <dgm:pt modelId="{FA744B61-1C9E-4FF4-95C0-D028228A0888}" type="pres">
      <dgm:prSet presAssocID="{AD9832CE-5A82-4ABE-932E-B1ABFA05AC8F}" presName="thickLine" presStyleLbl="alignNode1" presStyleIdx="0" presStyleCnt="1"/>
      <dgm:spPr/>
    </dgm:pt>
    <dgm:pt modelId="{295AC746-DE3B-446D-9144-F2511616ACF5}" type="pres">
      <dgm:prSet presAssocID="{AD9832CE-5A82-4ABE-932E-B1ABFA05AC8F}" presName="horz1" presStyleCnt="0"/>
      <dgm:spPr/>
    </dgm:pt>
    <dgm:pt modelId="{A5A822CA-CFA3-4A5D-89A8-D1B6E15A858B}" type="pres">
      <dgm:prSet presAssocID="{AD9832CE-5A82-4ABE-932E-B1ABFA05AC8F}" presName="tx1" presStyleLbl="revTx" presStyleIdx="0" presStyleCnt="3"/>
      <dgm:spPr/>
    </dgm:pt>
    <dgm:pt modelId="{BE8ADB30-CA5F-476B-846D-ABCFA5CDEA10}" type="pres">
      <dgm:prSet presAssocID="{AD9832CE-5A82-4ABE-932E-B1ABFA05AC8F}" presName="vert1" presStyleCnt="0"/>
      <dgm:spPr/>
    </dgm:pt>
    <dgm:pt modelId="{72C0C2D1-CA64-4322-AAF9-D20EDF5B29E3}" type="pres">
      <dgm:prSet presAssocID="{7E13E0DF-DFE5-4A14-B8FA-D8119E80B68D}" presName="vertSpace2a" presStyleCnt="0"/>
      <dgm:spPr/>
    </dgm:pt>
    <dgm:pt modelId="{5BD2745E-F8B7-4C3F-9032-F8F0CD2195FD}" type="pres">
      <dgm:prSet presAssocID="{7E13E0DF-DFE5-4A14-B8FA-D8119E80B68D}" presName="horz2" presStyleCnt="0"/>
      <dgm:spPr/>
    </dgm:pt>
    <dgm:pt modelId="{78E35FC0-2AD2-4911-946C-2E624F51A9E7}" type="pres">
      <dgm:prSet presAssocID="{7E13E0DF-DFE5-4A14-B8FA-D8119E80B68D}" presName="horzSpace2" presStyleCnt="0"/>
      <dgm:spPr/>
    </dgm:pt>
    <dgm:pt modelId="{03392A9A-2330-42A9-B4ED-39B51B99F4E4}" type="pres">
      <dgm:prSet presAssocID="{7E13E0DF-DFE5-4A14-B8FA-D8119E80B68D}" presName="tx2" presStyleLbl="revTx" presStyleIdx="1" presStyleCnt="3"/>
      <dgm:spPr/>
    </dgm:pt>
    <dgm:pt modelId="{3C19816C-C859-48DB-8AD4-D26504DA4146}" type="pres">
      <dgm:prSet presAssocID="{7E13E0DF-DFE5-4A14-B8FA-D8119E80B68D}" presName="vert2" presStyleCnt="0"/>
      <dgm:spPr/>
    </dgm:pt>
    <dgm:pt modelId="{4A3C0D07-F541-49EC-8641-B3D056E53CCA}" type="pres">
      <dgm:prSet presAssocID="{7E13E0DF-DFE5-4A14-B8FA-D8119E80B68D}" presName="thinLine2b" presStyleLbl="callout" presStyleIdx="0" presStyleCnt="2"/>
      <dgm:spPr/>
    </dgm:pt>
    <dgm:pt modelId="{9FF92540-A680-4070-886F-8DE1E13F5BAC}" type="pres">
      <dgm:prSet presAssocID="{7E13E0DF-DFE5-4A14-B8FA-D8119E80B68D}" presName="vertSpace2b" presStyleCnt="0"/>
      <dgm:spPr/>
    </dgm:pt>
    <dgm:pt modelId="{3789A78C-9D55-46A4-BE5D-F6360B86E197}" type="pres">
      <dgm:prSet presAssocID="{B9BE03F8-C192-4A48-AB3C-15387CFD82A7}" presName="horz2" presStyleCnt="0"/>
      <dgm:spPr/>
    </dgm:pt>
    <dgm:pt modelId="{FA9F86E7-31DE-45A9-9D2F-AE1483F50173}" type="pres">
      <dgm:prSet presAssocID="{B9BE03F8-C192-4A48-AB3C-15387CFD82A7}" presName="horzSpace2" presStyleCnt="0"/>
      <dgm:spPr/>
    </dgm:pt>
    <dgm:pt modelId="{E99AAE66-2CE3-4D1F-B804-E606E7064A8C}" type="pres">
      <dgm:prSet presAssocID="{B9BE03F8-C192-4A48-AB3C-15387CFD82A7}" presName="tx2" presStyleLbl="revTx" presStyleIdx="2" presStyleCnt="3"/>
      <dgm:spPr/>
    </dgm:pt>
    <dgm:pt modelId="{09207296-A4FE-4FB6-BDFE-C8D9E4D0A975}" type="pres">
      <dgm:prSet presAssocID="{B9BE03F8-C192-4A48-AB3C-15387CFD82A7}" presName="vert2" presStyleCnt="0"/>
      <dgm:spPr/>
    </dgm:pt>
    <dgm:pt modelId="{E366BB27-2B99-4CBA-AA46-FC44BD522680}" type="pres">
      <dgm:prSet presAssocID="{B9BE03F8-C192-4A48-AB3C-15387CFD82A7}" presName="thinLine2b" presStyleLbl="callout" presStyleIdx="1" presStyleCnt="2"/>
      <dgm:spPr/>
    </dgm:pt>
    <dgm:pt modelId="{3FD5C159-64A3-4325-A5E3-CD1CA85CA630}" type="pres">
      <dgm:prSet presAssocID="{B9BE03F8-C192-4A48-AB3C-15387CFD82A7}" presName="vertSpace2b" presStyleCnt="0"/>
      <dgm:spPr/>
    </dgm:pt>
  </dgm:ptLst>
  <dgm:cxnLst>
    <dgm:cxn modelId="{B8309714-AA5B-4BA2-907E-81D8F80C6443}" type="presOf" srcId="{AD9832CE-5A82-4ABE-932E-B1ABFA05AC8F}" destId="{A5A822CA-CFA3-4A5D-89A8-D1B6E15A858B}" srcOrd="0" destOrd="0" presId="urn:microsoft.com/office/officeart/2008/layout/LinedList"/>
    <dgm:cxn modelId="{A6CCD038-791E-4874-B937-8E5493F83BFC}" srcId="{838DBA32-3355-49C0-9768-60B8E7F1E6AE}" destId="{AD9832CE-5A82-4ABE-932E-B1ABFA05AC8F}" srcOrd="0" destOrd="0" parTransId="{30FFE26C-82B8-4A50-9F58-99ED9112A65E}" sibTransId="{168239AB-EACA-4B3F-BFAE-22BB64954C8F}"/>
    <dgm:cxn modelId="{C676585D-0EBA-47B7-A2CF-672339E007C4}" srcId="{AD9832CE-5A82-4ABE-932E-B1ABFA05AC8F}" destId="{B9BE03F8-C192-4A48-AB3C-15387CFD82A7}" srcOrd="1" destOrd="0" parTransId="{F031A94A-A9D9-4A0C-A042-87A12778A691}" sibTransId="{413B36ED-2B12-402C-B212-218B47FF1123}"/>
    <dgm:cxn modelId="{C88FE56A-9B37-44E0-B3BE-09DA83CDD670}" type="presOf" srcId="{7E13E0DF-DFE5-4A14-B8FA-D8119E80B68D}" destId="{03392A9A-2330-42A9-B4ED-39B51B99F4E4}" srcOrd="0" destOrd="0" presId="urn:microsoft.com/office/officeart/2008/layout/LinedList"/>
    <dgm:cxn modelId="{5258F8BD-81A9-4FC7-8B84-F1C80CF99AD9}" type="presOf" srcId="{B9BE03F8-C192-4A48-AB3C-15387CFD82A7}" destId="{E99AAE66-2CE3-4D1F-B804-E606E7064A8C}" srcOrd="0" destOrd="0" presId="urn:microsoft.com/office/officeart/2008/layout/LinedList"/>
    <dgm:cxn modelId="{62C71BE7-ACDB-46BB-A8C9-3D7A8ADC7553}" srcId="{AD9832CE-5A82-4ABE-932E-B1ABFA05AC8F}" destId="{7E13E0DF-DFE5-4A14-B8FA-D8119E80B68D}" srcOrd="0" destOrd="0" parTransId="{CFEE280B-DE7B-420B-B3AB-FC40EF262507}" sibTransId="{D05E50DE-5139-4E81-900F-5A1CC610D0CD}"/>
    <dgm:cxn modelId="{A0167EEF-7FEF-461A-9A2D-DF56E07F8BC0}" type="presOf" srcId="{838DBA32-3355-49C0-9768-60B8E7F1E6AE}" destId="{C85A750A-5A77-4455-B7BA-128945145C6E}" srcOrd="0" destOrd="0" presId="urn:microsoft.com/office/officeart/2008/layout/LinedList"/>
    <dgm:cxn modelId="{0E71251B-9725-4D3B-9AED-B6F0F9B2D70F}" type="presParOf" srcId="{C85A750A-5A77-4455-B7BA-128945145C6E}" destId="{FA744B61-1C9E-4FF4-95C0-D028228A0888}" srcOrd="0" destOrd="0" presId="urn:microsoft.com/office/officeart/2008/layout/LinedList"/>
    <dgm:cxn modelId="{2C1A57AA-A9DA-4284-B2EE-DBAEF053334B}" type="presParOf" srcId="{C85A750A-5A77-4455-B7BA-128945145C6E}" destId="{295AC746-DE3B-446D-9144-F2511616ACF5}" srcOrd="1" destOrd="0" presId="urn:microsoft.com/office/officeart/2008/layout/LinedList"/>
    <dgm:cxn modelId="{9361C567-76FF-4F7C-B8DE-772F8EE027AE}" type="presParOf" srcId="{295AC746-DE3B-446D-9144-F2511616ACF5}" destId="{A5A822CA-CFA3-4A5D-89A8-D1B6E15A858B}" srcOrd="0" destOrd="0" presId="urn:microsoft.com/office/officeart/2008/layout/LinedList"/>
    <dgm:cxn modelId="{9C37841E-E9F9-4EDC-BC69-99B91009E8A7}" type="presParOf" srcId="{295AC746-DE3B-446D-9144-F2511616ACF5}" destId="{BE8ADB30-CA5F-476B-846D-ABCFA5CDEA10}" srcOrd="1" destOrd="0" presId="urn:microsoft.com/office/officeart/2008/layout/LinedList"/>
    <dgm:cxn modelId="{D54CC789-8610-410E-97CA-05D963D3B2D7}" type="presParOf" srcId="{BE8ADB30-CA5F-476B-846D-ABCFA5CDEA10}" destId="{72C0C2D1-CA64-4322-AAF9-D20EDF5B29E3}" srcOrd="0" destOrd="0" presId="urn:microsoft.com/office/officeart/2008/layout/LinedList"/>
    <dgm:cxn modelId="{A604932C-3AA1-481E-A01C-69735EEE31EA}" type="presParOf" srcId="{BE8ADB30-CA5F-476B-846D-ABCFA5CDEA10}" destId="{5BD2745E-F8B7-4C3F-9032-F8F0CD2195FD}" srcOrd="1" destOrd="0" presId="urn:microsoft.com/office/officeart/2008/layout/LinedList"/>
    <dgm:cxn modelId="{5DD2E498-BEDF-4804-B557-CE09B3DEA611}" type="presParOf" srcId="{5BD2745E-F8B7-4C3F-9032-F8F0CD2195FD}" destId="{78E35FC0-2AD2-4911-946C-2E624F51A9E7}" srcOrd="0" destOrd="0" presId="urn:microsoft.com/office/officeart/2008/layout/LinedList"/>
    <dgm:cxn modelId="{0267B404-FBF8-43C5-8F3E-F2DFB8CD417D}" type="presParOf" srcId="{5BD2745E-F8B7-4C3F-9032-F8F0CD2195FD}" destId="{03392A9A-2330-42A9-B4ED-39B51B99F4E4}" srcOrd="1" destOrd="0" presId="urn:microsoft.com/office/officeart/2008/layout/LinedList"/>
    <dgm:cxn modelId="{EF84EDD4-487F-4A1E-8B35-BCDA2E7F5B9C}" type="presParOf" srcId="{5BD2745E-F8B7-4C3F-9032-F8F0CD2195FD}" destId="{3C19816C-C859-48DB-8AD4-D26504DA4146}" srcOrd="2" destOrd="0" presId="urn:microsoft.com/office/officeart/2008/layout/LinedList"/>
    <dgm:cxn modelId="{6448DCFA-ED99-4495-9871-987005B6ADF1}" type="presParOf" srcId="{BE8ADB30-CA5F-476B-846D-ABCFA5CDEA10}" destId="{4A3C0D07-F541-49EC-8641-B3D056E53CCA}" srcOrd="2" destOrd="0" presId="urn:microsoft.com/office/officeart/2008/layout/LinedList"/>
    <dgm:cxn modelId="{8D27CD9E-B43A-462A-9DAE-54C146C67E86}" type="presParOf" srcId="{BE8ADB30-CA5F-476B-846D-ABCFA5CDEA10}" destId="{9FF92540-A680-4070-886F-8DE1E13F5BAC}" srcOrd="3" destOrd="0" presId="urn:microsoft.com/office/officeart/2008/layout/LinedList"/>
    <dgm:cxn modelId="{45012BC1-F7DA-46AB-80A5-FB1253047896}" type="presParOf" srcId="{BE8ADB30-CA5F-476B-846D-ABCFA5CDEA10}" destId="{3789A78C-9D55-46A4-BE5D-F6360B86E197}" srcOrd="4" destOrd="0" presId="urn:microsoft.com/office/officeart/2008/layout/LinedList"/>
    <dgm:cxn modelId="{0BC91F6C-A399-4AB8-8E71-42ED48A217AB}" type="presParOf" srcId="{3789A78C-9D55-46A4-BE5D-F6360B86E197}" destId="{FA9F86E7-31DE-45A9-9D2F-AE1483F50173}" srcOrd="0" destOrd="0" presId="urn:microsoft.com/office/officeart/2008/layout/LinedList"/>
    <dgm:cxn modelId="{1A6F7FAA-7F19-4DA8-AF67-C13A7BF5C902}" type="presParOf" srcId="{3789A78C-9D55-46A4-BE5D-F6360B86E197}" destId="{E99AAE66-2CE3-4D1F-B804-E606E7064A8C}" srcOrd="1" destOrd="0" presId="urn:microsoft.com/office/officeart/2008/layout/LinedList"/>
    <dgm:cxn modelId="{4E7D47BC-E55B-4476-BA0B-7EFADF78B50C}" type="presParOf" srcId="{3789A78C-9D55-46A4-BE5D-F6360B86E197}" destId="{09207296-A4FE-4FB6-BDFE-C8D9E4D0A975}" srcOrd="2" destOrd="0" presId="urn:microsoft.com/office/officeart/2008/layout/LinedList"/>
    <dgm:cxn modelId="{A7A29009-EADC-4853-A80C-85CF0942D585}" type="presParOf" srcId="{BE8ADB30-CA5F-476B-846D-ABCFA5CDEA10}" destId="{E366BB27-2B99-4CBA-AA46-FC44BD522680}" srcOrd="5" destOrd="0" presId="urn:microsoft.com/office/officeart/2008/layout/LinedList"/>
    <dgm:cxn modelId="{8AC6AFAC-288B-4CFC-AEC3-076F69A8E213}" type="presParOf" srcId="{BE8ADB30-CA5F-476B-846D-ABCFA5CDEA10}" destId="{3FD5C159-64A3-4325-A5E3-CD1CA85CA630}"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44B61-1C9E-4FF4-95C0-D028228A0888}">
      <dsp:nvSpPr>
        <dsp:cNvPr id="0" name=""/>
        <dsp:cNvSpPr/>
      </dsp:nvSpPr>
      <dsp:spPr>
        <a:xfrm>
          <a:off x="0" y="0"/>
          <a:ext cx="64160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822CA-CFA3-4A5D-89A8-D1B6E15A858B}">
      <dsp:nvSpPr>
        <dsp:cNvPr id="0" name=""/>
        <dsp:cNvSpPr/>
      </dsp:nvSpPr>
      <dsp:spPr>
        <a:xfrm>
          <a:off x="0" y="0"/>
          <a:ext cx="1283208" cy="403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ARTICLE 23 of the Constitution:</a:t>
          </a:r>
        </a:p>
      </dsp:txBody>
      <dsp:txXfrm>
        <a:off x="0" y="0"/>
        <a:ext cx="1283208" cy="4031941"/>
      </dsp:txXfrm>
    </dsp:sp>
    <dsp:sp modelId="{03392A9A-2330-42A9-B4ED-39B51B99F4E4}">
      <dsp:nvSpPr>
        <dsp:cNvPr id="0" name=""/>
        <dsp:cNvSpPr/>
      </dsp:nvSpPr>
      <dsp:spPr>
        <a:xfrm>
          <a:off x="1379448" y="93711"/>
          <a:ext cx="5036591" cy="1874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Education shall be the constant concern of the Government;</a:t>
          </a:r>
        </a:p>
      </dsp:txBody>
      <dsp:txXfrm>
        <a:off x="1379448" y="93711"/>
        <a:ext cx="5036591" cy="1874222"/>
      </dsp:txXfrm>
    </dsp:sp>
    <dsp:sp modelId="{4A3C0D07-F541-49EC-8641-B3D056E53CCA}">
      <dsp:nvSpPr>
        <dsp:cNvPr id="0" name=""/>
        <dsp:cNvSpPr/>
      </dsp:nvSpPr>
      <dsp:spPr>
        <a:xfrm>
          <a:off x="1283208" y="1967933"/>
          <a:ext cx="513283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9AAE66-2CE3-4D1F-B804-E606E7064A8C}">
      <dsp:nvSpPr>
        <dsp:cNvPr id="0" name=""/>
        <dsp:cNvSpPr/>
      </dsp:nvSpPr>
      <dsp:spPr>
        <a:xfrm>
          <a:off x="1379448" y="2061644"/>
          <a:ext cx="5036591" cy="1874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All persons shall be free to provide education, without prejudice to the authorities' right of supervision.</a:t>
          </a:r>
        </a:p>
      </dsp:txBody>
      <dsp:txXfrm>
        <a:off x="1379448" y="2061644"/>
        <a:ext cx="5036591" cy="1874222"/>
      </dsp:txXfrm>
    </dsp:sp>
    <dsp:sp modelId="{E366BB27-2B99-4CBA-AA46-FC44BD522680}">
      <dsp:nvSpPr>
        <dsp:cNvPr id="0" name=""/>
        <dsp:cNvSpPr/>
      </dsp:nvSpPr>
      <dsp:spPr>
        <a:xfrm>
          <a:off x="1283208" y="3935867"/>
          <a:ext cx="5132832"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1BA7F6A-42B8-492D-882C-B5146B5D5A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A895860F-FA91-4607-BAB0-24414B56CA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E7E053-7B82-4E0D-AA3E-B0334F0EA482}" type="datetimeFigureOut">
              <a:rPr lang="nl-NL" smtClean="0"/>
              <a:t>27-03-2022</a:t>
            </a:fld>
            <a:endParaRPr lang="nl-NL"/>
          </a:p>
        </p:txBody>
      </p:sp>
      <p:sp>
        <p:nvSpPr>
          <p:cNvPr id="4" name="Tijdelijke aanduiding voor voettekst 3">
            <a:extLst>
              <a:ext uri="{FF2B5EF4-FFF2-40B4-BE49-F238E27FC236}">
                <a16:creationId xmlns:a16="http://schemas.microsoft.com/office/drawing/2014/main" id="{FAD0354D-8673-4D3B-A982-C3EE8B6311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4419B9DF-0B75-4106-8D13-B3278D3B39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430B0-C463-4C34-B6F4-DE3F77952366}" type="slidenum">
              <a:rPr lang="nl-NL" smtClean="0"/>
              <a:t>‹nr.›</a:t>
            </a:fld>
            <a:endParaRPr lang="nl-NL"/>
          </a:p>
        </p:txBody>
      </p:sp>
    </p:spTree>
    <p:extLst>
      <p:ext uri="{BB962C8B-B14F-4D97-AF65-F5344CB8AC3E}">
        <p14:creationId xmlns:p14="http://schemas.microsoft.com/office/powerpoint/2010/main" val="3439866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43049-2FAA-4E2E-B2F1-8382F16A4162}" type="datetimeFigureOut">
              <a:rPr lang="nl-NL" smtClean="0"/>
              <a:t>27-03-2022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57815-F43D-44E4-BA17-A6BF4596CF30}" type="slidenum">
              <a:rPr lang="nl-NL" smtClean="0"/>
              <a:t>‹nr.›</a:t>
            </a:fld>
            <a:endParaRPr lang="nl-NL"/>
          </a:p>
        </p:txBody>
      </p:sp>
    </p:spTree>
    <p:extLst>
      <p:ext uri="{BB962C8B-B14F-4D97-AF65-F5344CB8AC3E}">
        <p14:creationId xmlns:p14="http://schemas.microsoft.com/office/powerpoint/2010/main" val="373754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endParaRPr lang="en-US" b="1"/>
          </a:p>
        </p:txBody>
      </p:sp>
      <p:sp>
        <p:nvSpPr>
          <p:cNvPr id="4" name="Slide Number Placeholder 3"/>
          <p:cNvSpPr>
            <a:spLocks noGrp="1"/>
          </p:cNvSpPr>
          <p:nvPr>
            <p:ph type="sldNum" sz="quarter" idx="10"/>
          </p:nvPr>
        </p:nvSpPr>
        <p:spPr/>
        <p:txBody>
          <a:bodyPr/>
          <a:lstStyle/>
          <a:p>
            <a:fld id="{0B157815-F43D-44E4-BA17-A6BF4596CF30}" type="slidenum">
              <a:rPr lang="nl-NL" smtClean="0"/>
              <a:t>2</a:t>
            </a:fld>
            <a:endParaRPr lang="nl-NL"/>
          </a:p>
        </p:txBody>
      </p:sp>
    </p:spTree>
    <p:extLst>
      <p:ext uri="{BB962C8B-B14F-4D97-AF65-F5344CB8AC3E}">
        <p14:creationId xmlns:p14="http://schemas.microsoft.com/office/powerpoint/2010/main" val="2624628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11</a:t>
            </a:fld>
            <a:endParaRPr lang="nl-NL"/>
          </a:p>
        </p:txBody>
      </p:sp>
    </p:spTree>
    <p:extLst>
      <p:ext uri="{BB962C8B-B14F-4D97-AF65-F5344CB8AC3E}">
        <p14:creationId xmlns:p14="http://schemas.microsoft.com/office/powerpoint/2010/main" val="3441458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12</a:t>
            </a:fld>
            <a:endParaRPr lang="nl-NL"/>
          </a:p>
        </p:txBody>
      </p:sp>
    </p:spTree>
    <p:extLst>
      <p:ext uri="{BB962C8B-B14F-4D97-AF65-F5344CB8AC3E}">
        <p14:creationId xmlns:p14="http://schemas.microsoft.com/office/powerpoint/2010/main" val="3493596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13</a:t>
            </a:fld>
            <a:endParaRPr lang="nl-NL"/>
          </a:p>
        </p:txBody>
      </p:sp>
    </p:spTree>
    <p:extLst>
      <p:ext uri="{BB962C8B-B14F-4D97-AF65-F5344CB8AC3E}">
        <p14:creationId xmlns:p14="http://schemas.microsoft.com/office/powerpoint/2010/main" val="2641332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panose="020F0502020204030204"/>
            </a:endParaRPr>
          </a:p>
          <a:p>
            <a:pPr marL="171450" indent="-171450">
              <a:buFontTx/>
              <a:buChar char="-"/>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14</a:t>
            </a:fld>
            <a:endParaRPr lang="nl-NL"/>
          </a:p>
        </p:txBody>
      </p:sp>
    </p:spTree>
    <p:extLst>
      <p:ext uri="{BB962C8B-B14F-4D97-AF65-F5344CB8AC3E}">
        <p14:creationId xmlns:p14="http://schemas.microsoft.com/office/powerpoint/2010/main" val="3641420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br>
              <a:rPr lang="en-US" b="1"/>
            </a:br>
            <a:endParaRPr lang="en-US"/>
          </a:p>
          <a:p>
            <a:endParaRPr lang="en-US"/>
          </a:p>
        </p:txBody>
      </p:sp>
      <p:sp>
        <p:nvSpPr>
          <p:cNvPr id="4" name="Slide Number Placeholder 3"/>
          <p:cNvSpPr>
            <a:spLocks noGrp="1"/>
          </p:cNvSpPr>
          <p:nvPr>
            <p:ph type="sldNum" sz="quarter" idx="10"/>
          </p:nvPr>
        </p:nvSpPr>
        <p:spPr/>
        <p:txBody>
          <a:bodyPr/>
          <a:lstStyle/>
          <a:p>
            <a:fld id="{0B157815-F43D-44E4-BA17-A6BF4596CF30}" type="slidenum">
              <a:rPr lang="nl-NL" smtClean="0"/>
              <a:t>15</a:t>
            </a:fld>
            <a:endParaRPr lang="nl-NL"/>
          </a:p>
        </p:txBody>
      </p:sp>
    </p:spTree>
    <p:extLst>
      <p:ext uri="{BB962C8B-B14F-4D97-AF65-F5344CB8AC3E}">
        <p14:creationId xmlns:p14="http://schemas.microsoft.com/office/powerpoint/2010/main" val="495481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16</a:t>
            </a:fld>
            <a:endParaRPr lang="nl-NL"/>
          </a:p>
        </p:txBody>
      </p:sp>
    </p:spTree>
    <p:extLst>
      <p:ext uri="{BB962C8B-B14F-4D97-AF65-F5344CB8AC3E}">
        <p14:creationId xmlns:p14="http://schemas.microsoft.com/office/powerpoint/2010/main" val="65007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17</a:t>
            </a:fld>
            <a:endParaRPr lang="nl-NL"/>
          </a:p>
        </p:txBody>
      </p:sp>
    </p:spTree>
    <p:extLst>
      <p:ext uri="{BB962C8B-B14F-4D97-AF65-F5344CB8AC3E}">
        <p14:creationId xmlns:p14="http://schemas.microsoft.com/office/powerpoint/2010/main" val="1573439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18</a:t>
            </a:fld>
            <a:endParaRPr lang="nl-NL"/>
          </a:p>
        </p:txBody>
      </p:sp>
    </p:spTree>
    <p:extLst>
      <p:ext uri="{BB962C8B-B14F-4D97-AF65-F5344CB8AC3E}">
        <p14:creationId xmlns:p14="http://schemas.microsoft.com/office/powerpoint/2010/main" val="4050531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19</a:t>
            </a:fld>
            <a:endParaRPr lang="nl-NL"/>
          </a:p>
        </p:txBody>
      </p:sp>
    </p:spTree>
    <p:extLst>
      <p:ext uri="{BB962C8B-B14F-4D97-AF65-F5344CB8AC3E}">
        <p14:creationId xmlns:p14="http://schemas.microsoft.com/office/powerpoint/2010/main" val="410829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20</a:t>
            </a:fld>
            <a:endParaRPr lang="nl-NL"/>
          </a:p>
        </p:txBody>
      </p:sp>
    </p:spTree>
    <p:extLst>
      <p:ext uri="{BB962C8B-B14F-4D97-AF65-F5344CB8AC3E}">
        <p14:creationId xmlns:p14="http://schemas.microsoft.com/office/powerpoint/2010/main" val="47147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157815-F43D-44E4-BA17-A6BF4596CF30}" type="slidenum">
              <a:rPr lang="nl-NL" smtClean="0"/>
              <a:t>3</a:t>
            </a:fld>
            <a:endParaRPr lang="nl-NL"/>
          </a:p>
        </p:txBody>
      </p:sp>
    </p:spTree>
    <p:extLst>
      <p:ext uri="{BB962C8B-B14F-4D97-AF65-F5344CB8AC3E}">
        <p14:creationId xmlns:p14="http://schemas.microsoft.com/office/powerpoint/2010/main" val="3104131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21</a:t>
            </a:fld>
            <a:endParaRPr lang="nl-NL"/>
          </a:p>
        </p:txBody>
      </p:sp>
    </p:spTree>
    <p:extLst>
      <p:ext uri="{BB962C8B-B14F-4D97-AF65-F5344CB8AC3E}">
        <p14:creationId xmlns:p14="http://schemas.microsoft.com/office/powerpoint/2010/main" val="1706451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panose="020F0502020204030204"/>
            </a:endParaRPr>
          </a:p>
          <a:p>
            <a:pPr marL="171450" indent="-171450">
              <a:buFontTx/>
              <a:buChar char="-"/>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22</a:t>
            </a:fld>
            <a:endParaRPr lang="nl-NL"/>
          </a:p>
        </p:txBody>
      </p:sp>
    </p:spTree>
    <p:extLst>
      <p:ext uri="{BB962C8B-B14F-4D97-AF65-F5344CB8AC3E}">
        <p14:creationId xmlns:p14="http://schemas.microsoft.com/office/powerpoint/2010/main" val="424385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23</a:t>
            </a:fld>
            <a:endParaRPr lang="nl-NL"/>
          </a:p>
        </p:txBody>
      </p:sp>
    </p:spTree>
    <p:extLst>
      <p:ext uri="{BB962C8B-B14F-4D97-AF65-F5344CB8AC3E}">
        <p14:creationId xmlns:p14="http://schemas.microsoft.com/office/powerpoint/2010/main" val="1049427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24</a:t>
            </a:fld>
            <a:endParaRPr lang="nl-NL"/>
          </a:p>
        </p:txBody>
      </p:sp>
    </p:spTree>
    <p:extLst>
      <p:ext uri="{BB962C8B-B14F-4D97-AF65-F5344CB8AC3E}">
        <p14:creationId xmlns:p14="http://schemas.microsoft.com/office/powerpoint/2010/main" val="1049427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25</a:t>
            </a:fld>
            <a:endParaRPr lang="nl-NL"/>
          </a:p>
        </p:txBody>
      </p:sp>
    </p:spTree>
    <p:extLst>
      <p:ext uri="{BB962C8B-B14F-4D97-AF65-F5344CB8AC3E}">
        <p14:creationId xmlns:p14="http://schemas.microsoft.com/office/powerpoint/2010/main" val="563599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26</a:t>
            </a:fld>
            <a:endParaRPr lang="nl-NL"/>
          </a:p>
        </p:txBody>
      </p:sp>
    </p:spTree>
    <p:extLst>
      <p:ext uri="{BB962C8B-B14F-4D97-AF65-F5344CB8AC3E}">
        <p14:creationId xmlns:p14="http://schemas.microsoft.com/office/powerpoint/2010/main" val="673754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0" dirty="0"/>
          </a:p>
        </p:txBody>
      </p:sp>
      <p:sp>
        <p:nvSpPr>
          <p:cNvPr id="4" name="Slide Number Placeholder 3"/>
          <p:cNvSpPr>
            <a:spLocks noGrp="1"/>
          </p:cNvSpPr>
          <p:nvPr>
            <p:ph type="sldNum" sz="quarter" idx="10"/>
          </p:nvPr>
        </p:nvSpPr>
        <p:spPr/>
        <p:txBody>
          <a:bodyPr/>
          <a:lstStyle/>
          <a:p>
            <a:fld id="{0B157815-F43D-44E4-BA17-A6BF4596CF30}" type="slidenum">
              <a:rPr lang="nl-NL" smtClean="0"/>
              <a:t>27</a:t>
            </a:fld>
            <a:endParaRPr lang="nl-NL"/>
          </a:p>
        </p:txBody>
      </p:sp>
    </p:spTree>
    <p:extLst>
      <p:ext uri="{BB962C8B-B14F-4D97-AF65-F5344CB8AC3E}">
        <p14:creationId xmlns:p14="http://schemas.microsoft.com/office/powerpoint/2010/main" val="159399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28</a:t>
            </a:fld>
            <a:endParaRPr lang="nl-NL"/>
          </a:p>
        </p:txBody>
      </p:sp>
    </p:spTree>
    <p:extLst>
      <p:ext uri="{BB962C8B-B14F-4D97-AF65-F5344CB8AC3E}">
        <p14:creationId xmlns:p14="http://schemas.microsoft.com/office/powerpoint/2010/main" val="2723775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29</a:t>
            </a:fld>
            <a:endParaRPr lang="nl-NL"/>
          </a:p>
        </p:txBody>
      </p:sp>
    </p:spTree>
    <p:extLst>
      <p:ext uri="{BB962C8B-B14F-4D97-AF65-F5344CB8AC3E}">
        <p14:creationId xmlns:p14="http://schemas.microsoft.com/office/powerpoint/2010/main" val="4126787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30</a:t>
            </a:fld>
            <a:endParaRPr lang="nl-NL"/>
          </a:p>
        </p:txBody>
      </p:sp>
    </p:spTree>
    <p:extLst>
      <p:ext uri="{BB962C8B-B14F-4D97-AF65-F5344CB8AC3E}">
        <p14:creationId xmlns:p14="http://schemas.microsoft.com/office/powerpoint/2010/main" val="170266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endParaRPr lang="nl-NL" strike="sngStrike"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4</a:t>
            </a:fld>
            <a:endParaRPr lang="nl-NL"/>
          </a:p>
        </p:txBody>
      </p:sp>
    </p:spTree>
    <p:extLst>
      <p:ext uri="{BB962C8B-B14F-4D97-AF65-F5344CB8AC3E}">
        <p14:creationId xmlns:p14="http://schemas.microsoft.com/office/powerpoint/2010/main" val="4163905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31</a:t>
            </a:fld>
            <a:endParaRPr lang="nl-NL"/>
          </a:p>
        </p:txBody>
      </p:sp>
    </p:spTree>
    <p:extLst>
      <p:ext uri="{BB962C8B-B14F-4D97-AF65-F5344CB8AC3E}">
        <p14:creationId xmlns:p14="http://schemas.microsoft.com/office/powerpoint/2010/main" val="1414904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32</a:t>
            </a:fld>
            <a:endParaRPr lang="nl-NL"/>
          </a:p>
        </p:txBody>
      </p:sp>
    </p:spTree>
    <p:extLst>
      <p:ext uri="{BB962C8B-B14F-4D97-AF65-F5344CB8AC3E}">
        <p14:creationId xmlns:p14="http://schemas.microsoft.com/office/powerpoint/2010/main" val="2772793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33</a:t>
            </a:fld>
            <a:endParaRPr lang="nl-NL"/>
          </a:p>
        </p:txBody>
      </p:sp>
    </p:spTree>
    <p:extLst>
      <p:ext uri="{BB962C8B-B14F-4D97-AF65-F5344CB8AC3E}">
        <p14:creationId xmlns:p14="http://schemas.microsoft.com/office/powerpoint/2010/main" val="336692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cs typeface="+mn-lt"/>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5</a:t>
            </a:fld>
            <a:endParaRPr lang="nl-NL"/>
          </a:p>
        </p:txBody>
      </p:sp>
    </p:spTree>
    <p:extLst>
      <p:ext uri="{BB962C8B-B14F-4D97-AF65-F5344CB8AC3E}">
        <p14:creationId xmlns:p14="http://schemas.microsoft.com/office/powerpoint/2010/main" val="407972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6</a:t>
            </a:fld>
            <a:endParaRPr lang="nl-NL"/>
          </a:p>
        </p:txBody>
      </p:sp>
    </p:spTree>
    <p:extLst>
      <p:ext uri="{BB962C8B-B14F-4D97-AF65-F5344CB8AC3E}">
        <p14:creationId xmlns:p14="http://schemas.microsoft.com/office/powerpoint/2010/main" val="3586122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7</a:t>
            </a:fld>
            <a:endParaRPr lang="nl-NL"/>
          </a:p>
        </p:txBody>
      </p:sp>
    </p:spTree>
    <p:extLst>
      <p:ext uri="{BB962C8B-B14F-4D97-AF65-F5344CB8AC3E}">
        <p14:creationId xmlns:p14="http://schemas.microsoft.com/office/powerpoint/2010/main" val="298102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0B157815-F43D-44E4-BA17-A6BF4596CF30}" type="slidenum">
              <a:rPr lang="nl-NL" smtClean="0"/>
              <a:t>8</a:t>
            </a:fld>
            <a:endParaRPr lang="nl-NL"/>
          </a:p>
        </p:txBody>
      </p:sp>
    </p:spTree>
    <p:extLst>
      <p:ext uri="{BB962C8B-B14F-4D97-AF65-F5344CB8AC3E}">
        <p14:creationId xmlns:p14="http://schemas.microsoft.com/office/powerpoint/2010/main" val="1170539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57815-F43D-44E4-BA17-A6BF4596CF30}" type="slidenum">
              <a:rPr lang="nl-NL" smtClean="0"/>
              <a:t>9</a:t>
            </a:fld>
            <a:endParaRPr lang="nl-NL"/>
          </a:p>
        </p:txBody>
      </p:sp>
    </p:spTree>
    <p:extLst>
      <p:ext uri="{BB962C8B-B14F-4D97-AF65-F5344CB8AC3E}">
        <p14:creationId xmlns:p14="http://schemas.microsoft.com/office/powerpoint/2010/main" val="53208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57815-F43D-44E4-BA17-A6BF4596CF30}" type="slidenum">
              <a:rPr lang="nl-NL" smtClean="0"/>
              <a:t>10</a:t>
            </a:fld>
            <a:endParaRPr lang="nl-NL"/>
          </a:p>
        </p:txBody>
      </p:sp>
    </p:spTree>
    <p:extLst>
      <p:ext uri="{BB962C8B-B14F-4D97-AF65-F5344CB8AC3E}">
        <p14:creationId xmlns:p14="http://schemas.microsoft.com/office/powerpoint/2010/main" val="4047749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99AD7-57C0-4A4C-BF9B-049A573ACC61}"/>
              </a:ext>
            </a:extLst>
          </p:cNvPr>
          <p:cNvSpPr/>
          <p:nvPr userDrawn="1"/>
        </p:nvSpPr>
        <p:spPr>
          <a:xfrm>
            <a:off x="-167425" y="-125569"/>
            <a:ext cx="12526850" cy="710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48BD041-32CD-B74D-B516-028BB71DFF2C}"/>
              </a:ext>
            </a:extLst>
          </p:cNvPr>
          <p:cNvPicPr>
            <a:picLocks noChangeAspect="1"/>
          </p:cNvPicPr>
          <p:nvPr/>
        </p:nvPicPr>
        <p:blipFill>
          <a:blip r:embed="rId2"/>
          <a:stretch>
            <a:fillRect/>
          </a:stretch>
        </p:blipFill>
        <p:spPr>
          <a:xfrm>
            <a:off x="5554003" y="859433"/>
            <a:ext cx="9072563" cy="6858000"/>
          </a:xfrm>
          <a:prstGeom prst="rect">
            <a:avLst/>
          </a:prstGeom>
        </p:spPr>
      </p:pic>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2297067" y="1617689"/>
            <a:ext cx="7541200" cy="2182159"/>
          </a:xfrm>
        </p:spPr>
        <p:txBody>
          <a:bodyPr anchor="b" anchorCtr="0">
            <a:normAutofit/>
          </a:bodyPr>
          <a:lstStyle>
            <a:lvl1pPr algn="l">
              <a:defRPr sz="4800">
                <a:solidFill>
                  <a:schemeClr val="bg1"/>
                </a:solidFill>
              </a:defRPr>
            </a:lvl1pPr>
          </a:lstStyle>
          <a:p>
            <a:r>
              <a:rPr lang="nl-NL"/>
              <a:t>Klik om stijl te bewerken</a:t>
            </a:r>
            <a:endParaRPr lang="en-US"/>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2299391" y="3938673"/>
            <a:ext cx="7538835" cy="890162"/>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6" name="Picture 5">
            <a:extLst>
              <a:ext uri="{FF2B5EF4-FFF2-40B4-BE49-F238E27FC236}">
                <a16:creationId xmlns:a16="http://schemas.microsoft.com/office/drawing/2014/main" id="{C5069A28-B2A0-8A4E-AA44-A2F94B412796}"/>
              </a:ext>
            </a:extLst>
          </p:cNvPr>
          <p:cNvPicPr>
            <a:picLocks noChangeAspect="1"/>
          </p:cNvPicPr>
          <p:nvPr/>
        </p:nvPicPr>
        <p:blipFill>
          <a:blip r:embed="rId3"/>
          <a:stretch>
            <a:fillRect/>
          </a:stretch>
        </p:blipFill>
        <p:spPr>
          <a:xfrm>
            <a:off x="2361000" y="572944"/>
            <a:ext cx="1300576" cy="730800"/>
          </a:xfrm>
          <a:prstGeom prst="rect">
            <a:avLst/>
          </a:prstGeom>
        </p:spPr>
      </p:pic>
      <p:pic>
        <p:nvPicPr>
          <p:cNvPr id="13" name="Picture 12">
            <a:extLst>
              <a:ext uri="{FF2B5EF4-FFF2-40B4-BE49-F238E27FC236}">
                <a16:creationId xmlns:a16="http://schemas.microsoft.com/office/drawing/2014/main" id="{B1FF2DE9-799E-FC41-BF64-2092C152521E}"/>
              </a:ext>
            </a:extLst>
          </p:cNvPr>
          <p:cNvPicPr>
            <a:picLocks noChangeAspect="1"/>
          </p:cNvPicPr>
          <p:nvPr/>
        </p:nvPicPr>
        <p:blipFill>
          <a:blip r:embed="rId4"/>
          <a:stretch>
            <a:fillRect/>
          </a:stretch>
        </p:blipFill>
        <p:spPr>
          <a:xfrm>
            <a:off x="6371167" y="783044"/>
            <a:ext cx="3467100" cy="520700"/>
          </a:xfrm>
          <a:prstGeom prst="rect">
            <a:avLst/>
          </a:prstGeom>
        </p:spPr>
      </p:pic>
    </p:spTree>
    <p:extLst>
      <p:ext uri="{BB962C8B-B14F-4D97-AF65-F5344CB8AC3E}">
        <p14:creationId xmlns:p14="http://schemas.microsoft.com/office/powerpoint/2010/main" val="1195728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32B515-3FBE-0C45-991A-4E4CE2453530}"/>
              </a:ext>
            </a:extLst>
          </p:cNvPr>
          <p:cNvSpPr/>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838200" y="1969682"/>
            <a:ext cx="3722225" cy="1920391"/>
          </a:xfrm>
        </p:spPr>
        <p:txBody>
          <a:bodyPr anchor="b"/>
          <a:lstStyle>
            <a:lvl1pPr>
              <a:defRPr>
                <a:solidFill>
                  <a:schemeClr val="bg1"/>
                </a:solidFill>
              </a:defRPr>
            </a:lvl1pPr>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4936528" y="1969682"/>
            <a:ext cx="6417271" cy="398026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a:extLst>
              <a:ext uri="{FF2B5EF4-FFF2-40B4-BE49-F238E27FC236}">
                <a16:creationId xmlns:a16="http://schemas.microsoft.com/office/drawing/2014/main" id="{18923485-DB96-F649-8191-0AEED892DED3}"/>
              </a:ext>
            </a:extLst>
          </p:cNvPr>
          <p:cNvSpPr>
            <a:spLocks noGrp="1"/>
          </p:cNvSpPr>
          <p:nvPr>
            <p:ph type="ftr" sz="quarter" idx="11"/>
          </p:nvPr>
        </p:nvSpPr>
        <p:spPr>
          <a:xfrm>
            <a:off x="826434"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0117914-F569-694D-B248-6D11A1C31BB5}"/>
              </a:ext>
            </a:extLst>
          </p:cNvPr>
          <p:cNvSpPr>
            <a:spLocks noGrp="1"/>
          </p:cNvSpPr>
          <p:nvPr>
            <p:ph type="sldNum" sz="quarter" idx="12"/>
          </p:nvPr>
        </p:nvSpPr>
        <p:spPr>
          <a:xfrm>
            <a:off x="10382491" y="6257954"/>
            <a:ext cx="898284"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9" name="Text Placeholder 2">
            <a:extLst>
              <a:ext uri="{FF2B5EF4-FFF2-40B4-BE49-F238E27FC236}">
                <a16:creationId xmlns:a16="http://schemas.microsoft.com/office/drawing/2014/main" id="{3E49BB0C-E056-7C44-B9C7-25825D6B50D3}"/>
              </a:ext>
            </a:extLst>
          </p:cNvPr>
          <p:cNvSpPr>
            <a:spLocks noGrp="1"/>
          </p:cNvSpPr>
          <p:nvPr>
            <p:ph type="body" idx="13"/>
          </p:nvPr>
        </p:nvSpPr>
        <p:spPr>
          <a:xfrm>
            <a:off x="839788" y="4029558"/>
            <a:ext cx="3720637" cy="1920391"/>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pic>
        <p:nvPicPr>
          <p:cNvPr id="15" name="Picture 14">
            <a:extLst>
              <a:ext uri="{FF2B5EF4-FFF2-40B4-BE49-F238E27FC236}">
                <a16:creationId xmlns:a16="http://schemas.microsoft.com/office/drawing/2014/main" id="{D2D62E1D-1A09-5446-ABB6-5DB7A8C59FEF}"/>
              </a:ext>
            </a:extLst>
          </p:cNvPr>
          <p:cNvPicPr>
            <a:picLocks noChangeAspect="1"/>
          </p:cNvPicPr>
          <p:nvPr/>
        </p:nvPicPr>
        <p:blipFill rotWithShape="1">
          <a:blip r:embed="rId2"/>
          <a:srcRect l="3493" t="54369" r="19211" b="29575"/>
          <a:stretch/>
        </p:blipFill>
        <p:spPr>
          <a:xfrm>
            <a:off x="-8635" y="543770"/>
            <a:ext cx="4790497" cy="552241"/>
          </a:xfrm>
          <a:prstGeom prst="rect">
            <a:avLst/>
          </a:prstGeom>
        </p:spPr>
      </p:pic>
      <p:pic>
        <p:nvPicPr>
          <p:cNvPr id="11" name="Picture 10">
            <a:extLst>
              <a:ext uri="{FF2B5EF4-FFF2-40B4-BE49-F238E27FC236}">
                <a16:creationId xmlns:a16="http://schemas.microsoft.com/office/drawing/2014/main" id="{3E6E7ED3-ACE5-5B42-BF94-A332C695A219}"/>
              </a:ext>
            </a:extLst>
          </p:cNvPr>
          <p:cNvPicPr>
            <a:picLocks noChangeAspect="1"/>
          </p:cNvPicPr>
          <p:nvPr/>
        </p:nvPicPr>
        <p:blipFill>
          <a:blip r:embed="rId3"/>
          <a:stretch>
            <a:fillRect/>
          </a:stretch>
        </p:blipFill>
        <p:spPr>
          <a:xfrm>
            <a:off x="10530926" y="481399"/>
            <a:ext cx="749593" cy="421200"/>
          </a:xfrm>
          <a:prstGeom prst="rect">
            <a:avLst/>
          </a:prstGeom>
        </p:spPr>
      </p:pic>
    </p:spTree>
    <p:extLst>
      <p:ext uri="{BB962C8B-B14F-4D97-AF65-F5344CB8AC3E}">
        <p14:creationId xmlns:p14="http://schemas.microsoft.com/office/powerpoint/2010/main" val="93227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ED151-CAA3-E94C-B188-C60234145302}"/>
              </a:ext>
            </a:extLst>
          </p:cNvPr>
          <p:cNvPicPr>
            <a:picLocks noChangeAspect="1"/>
          </p:cNvPicPr>
          <p:nvPr/>
        </p:nvPicPr>
        <p:blipFill rotWithShape="1">
          <a:blip r:embed="rId2"/>
          <a:srcRect l="9081" t="16984" r="3183" b="47619"/>
          <a:stretch/>
        </p:blipFill>
        <p:spPr>
          <a:xfrm>
            <a:off x="-173567" y="-1373939"/>
            <a:ext cx="12539132" cy="3661051"/>
          </a:xfrm>
          <a:prstGeom prst="rect">
            <a:avLst/>
          </a:prstGeom>
        </p:spPr>
      </p:pic>
      <p:sp>
        <p:nvSpPr>
          <p:cNvPr id="2" name="Title 1">
            <a:extLst>
              <a:ext uri="{FF2B5EF4-FFF2-40B4-BE49-F238E27FC236}">
                <a16:creationId xmlns:a16="http://schemas.microsoft.com/office/drawing/2014/main" id="{618BEC96-629F-DF4B-B490-19C0B23A7DBD}"/>
              </a:ext>
            </a:extLst>
          </p:cNvPr>
          <p:cNvSpPr>
            <a:spLocks noGrp="1"/>
          </p:cNvSpPr>
          <p:nvPr>
            <p:ph type="title"/>
          </p:nvPr>
        </p:nvSpPr>
        <p:spPr>
          <a:xfrm>
            <a:off x="2025570" y="2231799"/>
            <a:ext cx="8140860" cy="1360488"/>
          </a:xfrm>
        </p:spPr>
        <p:txBody>
          <a:bodyPr anchor="b">
            <a:normAutofit/>
          </a:bodyPr>
          <a:lstStyle>
            <a:lvl1pPr algn="ctr">
              <a:defRPr sz="4800"/>
            </a:lvl1pPr>
          </a:lstStyle>
          <a:p>
            <a:r>
              <a:rPr lang="nl-NL"/>
              <a:t>Klik om stijl te bewerken</a:t>
            </a:r>
            <a:endParaRPr lang="en-US"/>
          </a:p>
        </p:txBody>
      </p:sp>
      <p:sp>
        <p:nvSpPr>
          <p:cNvPr id="3" name="Text Placeholder 2">
            <a:extLst>
              <a:ext uri="{FF2B5EF4-FFF2-40B4-BE49-F238E27FC236}">
                <a16:creationId xmlns:a16="http://schemas.microsoft.com/office/drawing/2014/main" id="{7DC96A15-2CE8-804F-A68F-C8201ADF4291}"/>
              </a:ext>
            </a:extLst>
          </p:cNvPr>
          <p:cNvSpPr>
            <a:spLocks noGrp="1"/>
          </p:cNvSpPr>
          <p:nvPr>
            <p:ph type="body" idx="1"/>
          </p:nvPr>
        </p:nvSpPr>
        <p:spPr>
          <a:xfrm>
            <a:off x="3472890" y="3846767"/>
            <a:ext cx="5246221" cy="1360487"/>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6" name="Footer Placeholder 4">
            <a:extLst>
              <a:ext uri="{FF2B5EF4-FFF2-40B4-BE49-F238E27FC236}">
                <a16:creationId xmlns:a16="http://schemas.microsoft.com/office/drawing/2014/main" id="{3CCC2251-6B74-E142-8EC1-65031D492918}"/>
              </a:ext>
            </a:extLst>
          </p:cNvPr>
          <p:cNvSpPr>
            <a:spLocks noGrp="1"/>
          </p:cNvSpPr>
          <p:nvPr>
            <p:ph type="ftr" sz="quarter" idx="11"/>
          </p:nvPr>
        </p:nvSpPr>
        <p:spPr>
          <a:xfrm>
            <a:off x="909467"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7" name="Slide Number Placeholder 5">
            <a:extLst>
              <a:ext uri="{FF2B5EF4-FFF2-40B4-BE49-F238E27FC236}">
                <a16:creationId xmlns:a16="http://schemas.microsoft.com/office/drawing/2014/main" id="{61654979-23C2-A84D-90FC-28044DB2A524}"/>
              </a:ext>
            </a:extLst>
          </p:cNvPr>
          <p:cNvSpPr>
            <a:spLocks noGrp="1"/>
          </p:cNvSpPr>
          <p:nvPr>
            <p:ph type="sldNum" sz="quarter" idx="12"/>
          </p:nvPr>
        </p:nvSpPr>
        <p:spPr>
          <a:xfrm>
            <a:off x="10531184" y="6257954"/>
            <a:ext cx="749592"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8" name="Picture 7">
            <a:extLst>
              <a:ext uri="{FF2B5EF4-FFF2-40B4-BE49-F238E27FC236}">
                <a16:creationId xmlns:a16="http://schemas.microsoft.com/office/drawing/2014/main" id="{D488AB3B-9547-3442-9E7B-06AEDA9B9DAF}"/>
              </a:ext>
            </a:extLst>
          </p:cNvPr>
          <p:cNvPicPr>
            <a:picLocks noChangeAspect="1"/>
          </p:cNvPicPr>
          <p:nvPr/>
        </p:nvPicPr>
        <p:blipFill>
          <a:blip r:embed="rId3"/>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2139538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C1B1-2CB4-4342-AC93-8AC46BF87638}"/>
              </a:ext>
            </a:extLst>
          </p:cNvPr>
          <p:cNvSpPr>
            <a:spLocks noGrp="1"/>
          </p:cNvSpPr>
          <p:nvPr>
            <p:ph type="title"/>
          </p:nvPr>
        </p:nvSpPr>
        <p:spPr>
          <a:xfrm>
            <a:off x="838201" y="1825625"/>
            <a:ext cx="3877732" cy="1955961"/>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54443228-06D4-F848-9CA4-06063ABD6E61}"/>
              </a:ext>
            </a:extLst>
          </p:cNvPr>
          <p:cNvSpPr>
            <a:spLocks noGrp="1"/>
          </p:cNvSpPr>
          <p:nvPr>
            <p:ph sz="half" idx="1"/>
          </p:nvPr>
        </p:nvSpPr>
        <p:spPr>
          <a:xfrm>
            <a:off x="4893733" y="1825625"/>
            <a:ext cx="3141133" cy="4124325"/>
          </a:xfrm>
        </p:spPr>
        <p:txBody>
          <a:bodyPr>
            <a:normAutofit/>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a:extLst>
              <a:ext uri="{FF2B5EF4-FFF2-40B4-BE49-F238E27FC236}">
                <a16:creationId xmlns:a16="http://schemas.microsoft.com/office/drawing/2014/main" id="{2C7C9005-6106-694D-9D25-50340BC8DAEB}"/>
              </a:ext>
            </a:extLst>
          </p:cNvPr>
          <p:cNvSpPr>
            <a:spLocks noGrp="1"/>
          </p:cNvSpPr>
          <p:nvPr>
            <p:ph sz="half" idx="2"/>
          </p:nvPr>
        </p:nvSpPr>
        <p:spPr>
          <a:xfrm>
            <a:off x="8212666" y="1825625"/>
            <a:ext cx="3141133" cy="4124325"/>
          </a:xfrm>
        </p:spPr>
        <p:txBody>
          <a:bodyPr>
            <a:normAutofit/>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4" name="Footer Placeholder 4">
            <a:extLst>
              <a:ext uri="{FF2B5EF4-FFF2-40B4-BE49-F238E27FC236}">
                <a16:creationId xmlns:a16="http://schemas.microsoft.com/office/drawing/2014/main" id="{BDBFD9DC-9C92-844E-AC49-5E2C4B0469BD}"/>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5" name="Slide Number Placeholder 5">
            <a:extLst>
              <a:ext uri="{FF2B5EF4-FFF2-40B4-BE49-F238E27FC236}">
                <a16:creationId xmlns:a16="http://schemas.microsoft.com/office/drawing/2014/main" id="{C069319F-189C-834B-8ED2-1BC640AF9485}"/>
              </a:ext>
            </a:extLst>
          </p:cNvPr>
          <p:cNvSpPr>
            <a:spLocks noGrp="1"/>
          </p:cNvSpPr>
          <p:nvPr>
            <p:ph type="sldNum" sz="quarter" idx="12"/>
          </p:nvPr>
        </p:nvSpPr>
        <p:spPr>
          <a:xfrm>
            <a:off x="10625559" y="6257954"/>
            <a:ext cx="655216"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1" name="Picture 10">
            <a:extLst>
              <a:ext uri="{FF2B5EF4-FFF2-40B4-BE49-F238E27FC236}">
                <a16:creationId xmlns:a16="http://schemas.microsoft.com/office/drawing/2014/main" id="{2904FF10-F3D2-724E-B742-0B59EC66D305}"/>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sp>
        <p:nvSpPr>
          <p:cNvPr id="12" name="Text Placeholder 2">
            <a:extLst>
              <a:ext uri="{FF2B5EF4-FFF2-40B4-BE49-F238E27FC236}">
                <a16:creationId xmlns:a16="http://schemas.microsoft.com/office/drawing/2014/main" id="{4803F46C-3937-D54E-A59D-47AB6ECBEB92}"/>
              </a:ext>
            </a:extLst>
          </p:cNvPr>
          <p:cNvSpPr>
            <a:spLocks noGrp="1"/>
          </p:cNvSpPr>
          <p:nvPr>
            <p:ph type="body" idx="13" hasCustomPrompt="1"/>
          </p:nvPr>
        </p:nvSpPr>
        <p:spPr>
          <a:xfrm>
            <a:off x="839788" y="3781586"/>
            <a:ext cx="3942074" cy="2168364"/>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pic>
        <p:nvPicPr>
          <p:cNvPr id="13" name="Picture 12">
            <a:extLst>
              <a:ext uri="{FF2B5EF4-FFF2-40B4-BE49-F238E27FC236}">
                <a16:creationId xmlns:a16="http://schemas.microsoft.com/office/drawing/2014/main" id="{621213B8-276E-4A44-BE88-5B12AF7A4411}"/>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3289368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8DFB-24B9-8446-AC65-A597A977E94C}"/>
              </a:ext>
            </a:extLst>
          </p:cNvPr>
          <p:cNvSpPr>
            <a:spLocks noGrp="1"/>
          </p:cNvSpPr>
          <p:nvPr>
            <p:ph type="title"/>
          </p:nvPr>
        </p:nvSpPr>
        <p:spPr>
          <a:xfrm>
            <a:off x="839788" y="1373159"/>
            <a:ext cx="3942074" cy="2971302"/>
          </a:xfrm>
        </p:spPr>
        <p:txBody>
          <a:bodyPr anchor="t" anchorCtr="0"/>
          <a:lstStyle/>
          <a:p>
            <a:r>
              <a:rPr lang="nl-NL"/>
              <a:t>Klik om stijl te bewerken</a:t>
            </a:r>
            <a:endParaRPr lang="en-US"/>
          </a:p>
        </p:txBody>
      </p:sp>
      <p:sp>
        <p:nvSpPr>
          <p:cNvPr id="3" name="Text Placeholder 2">
            <a:extLst>
              <a:ext uri="{FF2B5EF4-FFF2-40B4-BE49-F238E27FC236}">
                <a16:creationId xmlns:a16="http://schemas.microsoft.com/office/drawing/2014/main" id="{36452301-03BE-B54F-BDF5-E8F9590A8EF0}"/>
              </a:ext>
            </a:extLst>
          </p:cNvPr>
          <p:cNvSpPr>
            <a:spLocks noGrp="1"/>
          </p:cNvSpPr>
          <p:nvPr>
            <p:ph type="body" idx="1"/>
          </p:nvPr>
        </p:nvSpPr>
        <p:spPr>
          <a:xfrm>
            <a:off x="4965692" y="1373159"/>
            <a:ext cx="3095311" cy="823912"/>
          </a:xfrm>
        </p:spPr>
        <p:txBody>
          <a:bodyPr anchor="b"/>
          <a:lstStyle>
            <a:lvl1pPr marL="0" indent="0">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66678377-4AAF-614E-99C1-51B04CED0DD8}"/>
              </a:ext>
            </a:extLst>
          </p:cNvPr>
          <p:cNvSpPr>
            <a:spLocks noGrp="1"/>
          </p:cNvSpPr>
          <p:nvPr>
            <p:ph sz="half" idx="2"/>
          </p:nvPr>
        </p:nvSpPr>
        <p:spPr>
          <a:xfrm>
            <a:off x="4965692" y="2370667"/>
            <a:ext cx="3095311" cy="3579283"/>
          </a:xfrm>
        </p:spPr>
        <p:txBody>
          <a:bodyPr>
            <a:normAutofit/>
          </a:bodyPr>
          <a:lstStyle>
            <a:lvl1pPr>
              <a:defRPr sz="1600"/>
            </a:lvl1pPr>
            <a:lvl2pPr>
              <a:defRPr sz="1400"/>
            </a:lvl2pPr>
            <a:lvl3pPr>
              <a:defRPr sz="1200"/>
            </a:lvl3pPr>
            <a:lvl4pPr>
              <a:defRPr sz="1100"/>
            </a:lvl4pPr>
            <a:lvl5pPr>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a:extLst>
              <a:ext uri="{FF2B5EF4-FFF2-40B4-BE49-F238E27FC236}">
                <a16:creationId xmlns:a16="http://schemas.microsoft.com/office/drawing/2014/main" id="{2A1203EC-A242-524F-9D66-0C51FA00543D}"/>
              </a:ext>
            </a:extLst>
          </p:cNvPr>
          <p:cNvSpPr>
            <a:spLocks noGrp="1"/>
          </p:cNvSpPr>
          <p:nvPr>
            <p:ph type="body" sz="quarter" idx="3"/>
          </p:nvPr>
        </p:nvSpPr>
        <p:spPr>
          <a:xfrm>
            <a:off x="8244833" y="1373159"/>
            <a:ext cx="3110554" cy="823912"/>
          </a:xfrm>
        </p:spPr>
        <p:txBody>
          <a:bodyPr anchor="b"/>
          <a:lstStyle>
            <a:lvl1pPr marL="0" indent="0">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00479CAF-77DF-664F-9B63-D5CAA7994BCB}"/>
              </a:ext>
            </a:extLst>
          </p:cNvPr>
          <p:cNvSpPr>
            <a:spLocks noGrp="1"/>
          </p:cNvSpPr>
          <p:nvPr>
            <p:ph sz="quarter" idx="4"/>
          </p:nvPr>
        </p:nvSpPr>
        <p:spPr>
          <a:xfrm>
            <a:off x="8244833" y="2370667"/>
            <a:ext cx="3110554" cy="3579283"/>
          </a:xfrm>
        </p:spPr>
        <p:txBody>
          <a:bodyPr>
            <a:normAutofit/>
          </a:bodyPr>
          <a:lstStyle>
            <a:lvl1pPr>
              <a:defRPr sz="1600"/>
            </a:lvl1pPr>
            <a:lvl2pPr>
              <a:defRPr sz="1400"/>
            </a:lvl2pPr>
            <a:lvl3pPr>
              <a:defRPr sz="1200"/>
            </a:lvl3pPr>
            <a:lvl4pPr>
              <a:defRPr sz="1100"/>
            </a:lvl4pPr>
            <a:lvl5pPr>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Footer Placeholder 4">
            <a:extLst>
              <a:ext uri="{FF2B5EF4-FFF2-40B4-BE49-F238E27FC236}">
                <a16:creationId xmlns:a16="http://schemas.microsoft.com/office/drawing/2014/main" id="{9B349468-ACFE-7C4C-A67E-3A26B605A94B}"/>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1" name="Slide Number Placeholder 5">
            <a:extLst>
              <a:ext uri="{FF2B5EF4-FFF2-40B4-BE49-F238E27FC236}">
                <a16:creationId xmlns:a16="http://schemas.microsoft.com/office/drawing/2014/main" id="{A73425D3-3FA7-DC41-A613-AD93F0E8EB45}"/>
              </a:ext>
            </a:extLst>
          </p:cNvPr>
          <p:cNvSpPr>
            <a:spLocks noGrp="1"/>
          </p:cNvSpPr>
          <p:nvPr>
            <p:ph type="sldNum" sz="quarter" idx="12"/>
          </p:nvPr>
        </p:nvSpPr>
        <p:spPr>
          <a:xfrm>
            <a:off x="10370916" y="6257954"/>
            <a:ext cx="909859"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3" name="Picture 12">
            <a:extLst>
              <a:ext uri="{FF2B5EF4-FFF2-40B4-BE49-F238E27FC236}">
                <a16:creationId xmlns:a16="http://schemas.microsoft.com/office/drawing/2014/main" id="{BBE4A196-3D23-6946-B5F8-A747CCB3DC5A}"/>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pic>
        <p:nvPicPr>
          <p:cNvPr id="14" name="Picture 13">
            <a:extLst>
              <a:ext uri="{FF2B5EF4-FFF2-40B4-BE49-F238E27FC236}">
                <a16:creationId xmlns:a16="http://schemas.microsoft.com/office/drawing/2014/main" id="{CC8BD5A1-3BAD-3E49-ABF1-75184BE224BA}"/>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4147766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4DB1-5B90-1F4F-A1C5-F5125ED16A27}"/>
              </a:ext>
            </a:extLst>
          </p:cNvPr>
          <p:cNvSpPr>
            <a:spLocks noGrp="1"/>
          </p:cNvSpPr>
          <p:nvPr>
            <p:ph type="title" hasCustomPrompt="1"/>
          </p:nvPr>
        </p:nvSpPr>
        <p:spPr>
          <a:xfrm>
            <a:off x="838199" y="1788674"/>
            <a:ext cx="10442575" cy="2899867"/>
          </a:xfrm>
        </p:spPr>
        <p:txBody>
          <a:bodyPr>
            <a:normAutofit/>
          </a:bodyPr>
          <a:lstStyle>
            <a:lvl1pPr algn="ctr">
              <a:defRPr sz="6600" b="1" i="1">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style”</a:t>
            </a:r>
          </a:p>
        </p:txBody>
      </p:sp>
      <p:sp>
        <p:nvSpPr>
          <p:cNvPr id="6" name="Text Placeholder 3">
            <a:extLst>
              <a:ext uri="{FF2B5EF4-FFF2-40B4-BE49-F238E27FC236}">
                <a16:creationId xmlns:a16="http://schemas.microsoft.com/office/drawing/2014/main" id="{376DE374-5A9A-6B4D-BC4C-BE5DC9D570C3}"/>
              </a:ext>
            </a:extLst>
          </p:cNvPr>
          <p:cNvSpPr>
            <a:spLocks noGrp="1"/>
          </p:cNvSpPr>
          <p:nvPr>
            <p:ph type="body" sz="half" idx="17" hasCustomPrompt="1"/>
          </p:nvPr>
        </p:nvSpPr>
        <p:spPr>
          <a:xfrm>
            <a:off x="8756651" y="4688541"/>
            <a:ext cx="2593975" cy="828019"/>
          </a:xfrm>
        </p:spPr>
        <p:txBody>
          <a:bodyPr>
            <a:normAutofit/>
          </a:bodyPr>
          <a:lstStyle>
            <a:lvl1pPr marL="0" indent="0" algn="r">
              <a:lnSpc>
                <a:spcPct val="100000"/>
              </a:lnSpc>
              <a:buNone/>
              <a:defRPr sz="1600" b="0" i="0">
                <a:solidFill>
                  <a:schemeClr val="accent3"/>
                </a:solidFill>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Source / author</a:t>
            </a:r>
          </a:p>
        </p:txBody>
      </p:sp>
      <p:pic>
        <p:nvPicPr>
          <p:cNvPr id="5" name="Picture 4">
            <a:extLst>
              <a:ext uri="{FF2B5EF4-FFF2-40B4-BE49-F238E27FC236}">
                <a16:creationId xmlns:a16="http://schemas.microsoft.com/office/drawing/2014/main" id="{62212A60-1C2D-3A4C-A476-B789456FE637}"/>
              </a:ext>
            </a:extLst>
          </p:cNvPr>
          <p:cNvPicPr>
            <a:picLocks noChangeAspect="1"/>
          </p:cNvPicPr>
          <p:nvPr/>
        </p:nvPicPr>
        <p:blipFill>
          <a:blip r:embed="rId2"/>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2798213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6981C-B70A-0D49-A098-EB54BBD99385}"/>
              </a:ext>
            </a:extLst>
          </p:cNvPr>
          <p:cNvPicPr>
            <a:picLocks noChangeAspect="1"/>
          </p:cNvPicPr>
          <p:nvPr/>
        </p:nvPicPr>
        <p:blipFill rotWithShape="1">
          <a:blip r:embed="rId2"/>
          <a:srcRect l="42867" t="43778" r="7375" b="22000"/>
          <a:stretch/>
        </p:blipFill>
        <p:spPr>
          <a:xfrm>
            <a:off x="-259081" y="-228830"/>
            <a:ext cx="12893841" cy="7300189"/>
          </a:xfrm>
          <a:prstGeom prst="rect">
            <a:avLst/>
          </a:prstGeom>
        </p:spPr>
      </p:pic>
      <p:sp>
        <p:nvSpPr>
          <p:cNvPr id="2" name="Title 1">
            <a:extLst>
              <a:ext uri="{FF2B5EF4-FFF2-40B4-BE49-F238E27FC236}">
                <a16:creationId xmlns:a16="http://schemas.microsoft.com/office/drawing/2014/main" id="{A0924DB1-5B90-1F4F-A1C5-F5125ED16A27}"/>
              </a:ext>
            </a:extLst>
          </p:cNvPr>
          <p:cNvSpPr>
            <a:spLocks noGrp="1"/>
          </p:cNvSpPr>
          <p:nvPr>
            <p:ph type="title" hasCustomPrompt="1"/>
          </p:nvPr>
        </p:nvSpPr>
        <p:spPr>
          <a:xfrm>
            <a:off x="1816733" y="1788674"/>
            <a:ext cx="8485508" cy="2899867"/>
          </a:xfrm>
        </p:spPr>
        <p:txBody>
          <a:bodyPr>
            <a:normAutofit/>
          </a:bodyPr>
          <a:lstStyle>
            <a:lvl1pPr algn="ctr">
              <a:defRPr sz="4400" b="1" i="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style”</a:t>
            </a:r>
          </a:p>
        </p:txBody>
      </p:sp>
      <p:sp>
        <p:nvSpPr>
          <p:cNvPr id="6" name="Text Placeholder 3">
            <a:extLst>
              <a:ext uri="{FF2B5EF4-FFF2-40B4-BE49-F238E27FC236}">
                <a16:creationId xmlns:a16="http://schemas.microsoft.com/office/drawing/2014/main" id="{376DE374-5A9A-6B4D-BC4C-BE5DC9D570C3}"/>
              </a:ext>
            </a:extLst>
          </p:cNvPr>
          <p:cNvSpPr>
            <a:spLocks noGrp="1"/>
          </p:cNvSpPr>
          <p:nvPr>
            <p:ph type="body" sz="half" idx="17" hasCustomPrompt="1"/>
          </p:nvPr>
        </p:nvSpPr>
        <p:spPr>
          <a:xfrm>
            <a:off x="4762499" y="4826642"/>
            <a:ext cx="2593975" cy="828019"/>
          </a:xfrm>
        </p:spPr>
        <p:txBody>
          <a:bodyPr>
            <a:normAutofit/>
          </a:bodyPr>
          <a:lstStyle>
            <a:lvl1pPr marL="0" indent="0" algn="ctr">
              <a:lnSpc>
                <a:spcPct val="100000"/>
              </a:lnSpc>
              <a:buNone/>
              <a:defRPr sz="1600" b="0" i="0">
                <a:solidFill>
                  <a:schemeClr val="accent3"/>
                </a:solidFill>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Source / author</a:t>
            </a:r>
          </a:p>
        </p:txBody>
      </p:sp>
      <p:pic>
        <p:nvPicPr>
          <p:cNvPr id="9" name="Picture 8">
            <a:extLst>
              <a:ext uri="{FF2B5EF4-FFF2-40B4-BE49-F238E27FC236}">
                <a16:creationId xmlns:a16="http://schemas.microsoft.com/office/drawing/2014/main" id="{74926D16-266C-F742-92EE-ED18A9D08F4C}"/>
              </a:ext>
            </a:extLst>
          </p:cNvPr>
          <p:cNvPicPr>
            <a:picLocks noChangeAspect="1"/>
          </p:cNvPicPr>
          <p:nvPr/>
        </p:nvPicPr>
        <p:blipFill>
          <a:blip r:embed="rId3"/>
          <a:stretch>
            <a:fillRect/>
          </a:stretch>
        </p:blipFill>
        <p:spPr>
          <a:xfrm>
            <a:off x="5721076" y="6152410"/>
            <a:ext cx="749593" cy="421200"/>
          </a:xfrm>
          <a:prstGeom prst="rect">
            <a:avLst/>
          </a:prstGeom>
        </p:spPr>
      </p:pic>
    </p:spTree>
    <p:extLst>
      <p:ext uri="{BB962C8B-B14F-4D97-AF65-F5344CB8AC3E}">
        <p14:creationId xmlns:p14="http://schemas.microsoft.com/office/powerpoint/2010/main" val="101457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415B8EB-87CB-FC41-AB08-B1F71B057D57}"/>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C4CA322D-37C8-EA40-96FD-2EE53D0FACB1}"/>
              </a:ext>
            </a:extLst>
          </p:cNvPr>
          <p:cNvSpPr>
            <a:spLocks noGrp="1"/>
          </p:cNvSpPr>
          <p:nvPr>
            <p:ph type="sldNum" sz="quarter" idx="12"/>
          </p:nvPr>
        </p:nvSpPr>
        <p:spPr>
          <a:xfrm>
            <a:off x="10531182" y="6257954"/>
            <a:ext cx="749593"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7" name="Picture 6">
            <a:extLst>
              <a:ext uri="{FF2B5EF4-FFF2-40B4-BE49-F238E27FC236}">
                <a16:creationId xmlns:a16="http://schemas.microsoft.com/office/drawing/2014/main" id="{79B8D2CB-1D75-4E4C-8BC1-8971A0FD4BF0}"/>
              </a:ext>
            </a:extLst>
          </p:cNvPr>
          <p:cNvPicPr>
            <a:picLocks noChangeAspect="1"/>
          </p:cNvPicPr>
          <p:nvPr/>
        </p:nvPicPr>
        <p:blipFill rotWithShape="1">
          <a:blip r:embed="rId2"/>
          <a:srcRect t="23028" b="66543"/>
          <a:stretch/>
        </p:blipFill>
        <p:spPr>
          <a:xfrm>
            <a:off x="-1988821" y="-1011289"/>
            <a:ext cx="16893699" cy="1331785"/>
          </a:xfrm>
          <a:prstGeom prst="rect">
            <a:avLst/>
          </a:prstGeom>
        </p:spPr>
      </p:pic>
      <p:pic>
        <p:nvPicPr>
          <p:cNvPr id="8" name="Picture 7">
            <a:extLst>
              <a:ext uri="{FF2B5EF4-FFF2-40B4-BE49-F238E27FC236}">
                <a16:creationId xmlns:a16="http://schemas.microsoft.com/office/drawing/2014/main" id="{7307DB37-9BD9-7E4A-A457-8A6A3D6DA72D}"/>
              </a:ext>
            </a:extLst>
          </p:cNvPr>
          <p:cNvPicPr>
            <a:picLocks noChangeAspect="1"/>
          </p:cNvPicPr>
          <p:nvPr/>
        </p:nvPicPr>
        <p:blipFill>
          <a:blip r:embed="rId3"/>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3669964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7F26DA-A0FF-384F-B120-03948570061D}"/>
              </a:ext>
            </a:extLst>
          </p:cNvPr>
          <p:cNvPicPr>
            <a:picLocks noChangeAspect="1"/>
          </p:cNvPicPr>
          <p:nvPr/>
        </p:nvPicPr>
        <p:blipFill rotWithShape="1">
          <a:blip r:embed="rId2"/>
          <a:srcRect l="62092" t="37011" r="24049" b="31094"/>
          <a:stretch/>
        </p:blipFill>
        <p:spPr>
          <a:xfrm>
            <a:off x="6829122" y="-3358211"/>
            <a:ext cx="6127459" cy="10216211"/>
          </a:xfrm>
          <a:prstGeom prst="rect">
            <a:avLst/>
          </a:prstGeom>
        </p:spPr>
      </p:pic>
      <p:sp>
        <p:nvSpPr>
          <p:cNvPr id="2" name="Title 1">
            <a:extLst>
              <a:ext uri="{FF2B5EF4-FFF2-40B4-BE49-F238E27FC236}">
                <a16:creationId xmlns:a16="http://schemas.microsoft.com/office/drawing/2014/main" id="{D61D62C8-5235-6D4B-AD9B-D195A847091B}"/>
              </a:ext>
            </a:extLst>
          </p:cNvPr>
          <p:cNvSpPr>
            <a:spLocks noGrp="1"/>
          </p:cNvSpPr>
          <p:nvPr>
            <p:ph type="title"/>
          </p:nvPr>
        </p:nvSpPr>
        <p:spPr>
          <a:xfrm>
            <a:off x="839788" y="1066800"/>
            <a:ext cx="5622289" cy="1061875"/>
          </a:xfrm>
        </p:spPr>
        <p:txBody>
          <a:bodyPr anchor="b" anchorCtr="0">
            <a:noAutofit/>
          </a:bodyPr>
          <a:lstStyle>
            <a:lvl1pPr>
              <a:defRPr sz="3200"/>
            </a:lvl1pPr>
          </a:lstStyle>
          <a:p>
            <a:r>
              <a:rPr lang="nl-NL"/>
              <a:t>Klik om stijl te bewerken</a:t>
            </a:r>
            <a:endParaRPr lang="en-US"/>
          </a:p>
        </p:txBody>
      </p:sp>
      <p:sp>
        <p:nvSpPr>
          <p:cNvPr id="4" name="Text Placeholder 3">
            <a:extLst>
              <a:ext uri="{FF2B5EF4-FFF2-40B4-BE49-F238E27FC236}">
                <a16:creationId xmlns:a16="http://schemas.microsoft.com/office/drawing/2014/main" id="{9B2047BA-DCD0-0340-9D71-4A8EA77D74D5}"/>
              </a:ext>
            </a:extLst>
          </p:cNvPr>
          <p:cNvSpPr>
            <a:spLocks noGrp="1"/>
          </p:cNvSpPr>
          <p:nvPr>
            <p:ph type="body" sz="half" idx="2" hasCustomPrompt="1"/>
          </p:nvPr>
        </p:nvSpPr>
        <p:spPr>
          <a:xfrm>
            <a:off x="839789" y="2193959"/>
            <a:ext cx="2742604" cy="828019"/>
          </a:xfrm>
        </p:spPr>
        <p:txBody>
          <a:bodyPr anchor="b" anchorCtr="0">
            <a:normAutofit/>
          </a:bodyPr>
          <a:lstStyle>
            <a:lvl1pPr marL="0" indent="0">
              <a:lnSpc>
                <a:spcPct val="100000"/>
              </a:lnSpc>
              <a:buNone/>
              <a:defRPr sz="16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short Caption</a:t>
            </a:r>
          </a:p>
        </p:txBody>
      </p:sp>
      <p:sp>
        <p:nvSpPr>
          <p:cNvPr id="8" name="Footer Placeholder 4">
            <a:extLst>
              <a:ext uri="{FF2B5EF4-FFF2-40B4-BE49-F238E27FC236}">
                <a16:creationId xmlns:a16="http://schemas.microsoft.com/office/drawing/2014/main" id="{DB68A963-0C38-1749-926D-358B9AF86F25}"/>
              </a:ext>
            </a:extLst>
          </p:cNvPr>
          <p:cNvSpPr>
            <a:spLocks noGrp="1"/>
          </p:cNvSpPr>
          <p:nvPr>
            <p:ph type="ftr" sz="quarter" idx="11"/>
          </p:nvPr>
        </p:nvSpPr>
        <p:spPr>
          <a:xfrm>
            <a:off x="2928471" y="6257954"/>
            <a:ext cx="274260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9" name="Slide Number Placeholder 5">
            <a:extLst>
              <a:ext uri="{FF2B5EF4-FFF2-40B4-BE49-F238E27FC236}">
                <a16:creationId xmlns:a16="http://schemas.microsoft.com/office/drawing/2014/main" id="{AC807D65-CC4E-1B4C-BAC5-8BBF309FF8D5}"/>
              </a:ext>
            </a:extLst>
          </p:cNvPr>
          <p:cNvSpPr>
            <a:spLocks noGrp="1"/>
          </p:cNvSpPr>
          <p:nvPr>
            <p:ph type="sldNum" sz="quarter" idx="12"/>
          </p:nvPr>
        </p:nvSpPr>
        <p:spPr>
          <a:xfrm>
            <a:off x="5752618" y="6257954"/>
            <a:ext cx="716672"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6" name="Text Placeholder 3">
            <a:extLst>
              <a:ext uri="{FF2B5EF4-FFF2-40B4-BE49-F238E27FC236}">
                <a16:creationId xmlns:a16="http://schemas.microsoft.com/office/drawing/2014/main" id="{936BF039-03E1-4440-B1D0-BFF5623154CC}"/>
              </a:ext>
            </a:extLst>
          </p:cNvPr>
          <p:cNvSpPr>
            <a:spLocks noGrp="1"/>
          </p:cNvSpPr>
          <p:nvPr>
            <p:ph type="body" sz="half" idx="15"/>
          </p:nvPr>
        </p:nvSpPr>
        <p:spPr>
          <a:xfrm>
            <a:off x="816747" y="3021980"/>
            <a:ext cx="2742604" cy="2927970"/>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7" name="Text Placeholder 3">
            <a:extLst>
              <a:ext uri="{FF2B5EF4-FFF2-40B4-BE49-F238E27FC236}">
                <a16:creationId xmlns:a16="http://schemas.microsoft.com/office/drawing/2014/main" id="{72769E28-4C8B-6D42-9FCE-C2111DA691D2}"/>
              </a:ext>
            </a:extLst>
          </p:cNvPr>
          <p:cNvSpPr>
            <a:spLocks noGrp="1"/>
          </p:cNvSpPr>
          <p:nvPr>
            <p:ph type="body" sz="half" idx="16"/>
          </p:nvPr>
        </p:nvSpPr>
        <p:spPr>
          <a:xfrm>
            <a:off x="3719473" y="3021980"/>
            <a:ext cx="2742604" cy="2927970"/>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9" name="Text Placeholder 3">
            <a:extLst>
              <a:ext uri="{FF2B5EF4-FFF2-40B4-BE49-F238E27FC236}">
                <a16:creationId xmlns:a16="http://schemas.microsoft.com/office/drawing/2014/main" id="{A3CC3022-17B7-FE48-A2BA-A056935AF062}"/>
              </a:ext>
            </a:extLst>
          </p:cNvPr>
          <p:cNvSpPr>
            <a:spLocks noGrp="1"/>
          </p:cNvSpPr>
          <p:nvPr>
            <p:ph type="body" sz="half" idx="17" hasCustomPrompt="1"/>
          </p:nvPr>
        </p:nvSpPr>
        <p:spPr>
          <a:xfrm>
            <a:off x="3726686" y="2193959"/>
            <a:ext cx="2742604" cy="828019"/>
          </a:xfrm>
        </p:spPr>
        <p:txBody>
          <a:bodyPr anchor="b" anchorCtr="0">
            <a:normAutofit/>
          </a:bodyPr>
          <a:lstStyle>
            <a:lvl1pPr marL="0" indent="0">
              <a:lnSpc>
                <a:spcPct val="100000"/>
              </a:lnSpc>
              <a:buNone/>
              <a:defRPr sz="16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short Caption</a:t>
            </a:r>
          </a:p>
        </p:txBody>
      </p:sp>
      <p:sp>
        <p:nvSpPr>
          <p:cNvPr id="5" name="Picture Placeholder 4">
            <a:extLst>
              <a:ext uri="{FF2B5EF4-FFF2-40B4-BE49-F238E27FC236}">
                <a16:creationId xmlns:a16="http://schemas.microsoft.com/office/drawing/2014/main" id="{D7522044-96D0-084F-A371-18FC9AC4BB4E}"/>
              </a:ext>
            </a:extLst>
          </p:cNvPr>
          <p:cNvSpPr>
            <a:spLocks noGrp="1"/>
          </p:cNvSpPr>
          <p:nvPr>
            <p:ph type="pic" sz="quarter" idx="18"/>
          </p:nvPr>
        </p:nvSpPr>
        <p:spPr>
          <a:xfrm>
            <a:off x="7080242" y="206829"/>
            <a:ext cx="4889518" cy="6444342"/>
          </a:xfrm>
        </p:spPr>
        <p:txBody>
          <a:bodyPr vert="vert" anchor="t" anchorCtr="1"/>
          <a:lstStyle/>
          <a:p>
            <a:r>
              <a:rPr lang="nl-NL"/>
              <a:t>Klik op het pictogram als u een afbeelding wilt toevoegen</a:t>
            </a:r>
            <a:endParaRPr lang="en-US"/>
          </a:p>
        </p:txBody>
      </p:sp>
      <p:pic>
        <p:nvPicPr>
          <p:cNvPr id="14" name="Picture 13">
            <a:extLst>
              <a:ext uri="{FF2B5EF4-FFF2-40B4-BE49-F238E27FC236}">
                <a16:creationId xmlns:a16="http://schemas.microsoft.com/office/drawing/2014/main" id="{18AAF588-3B1A-D741-BFA4-2929AF0829D4}"/>
              </a:ext>
            </a:extLst>
          </p:cNvPr>
          <p:cNvPicPr>
            <a:picLocks noChangeAspect="1"/>
          </p:cNvPicPr>
          <p:nvPr/>
        </p:nvPicPr>
        <p:blipFill>
          <a:blip r:embed="rId3"/>
          <a:stretch>
            <a:fillRect/>
          </a:stretch>
        </p:blipFill>
        <p:spPr>
          <a:xfrm>
            <a:off x="918789" y="6201879"/>
            <a:ext cx="749593" cy="421200"/>
          </a:xfrm>
          <a:prstGeom prst="rect">
            <a:avLst/>
          </a:prstGeom>
        </p:spPr>
      </p:pic>
    </p:spTree>
    <p:extLst>
      <p:ext uri="{BB962C8B-B14F-4D97-AF65-F5344CB8AC3E}">
        <p14:creationId xmlns:p14="http://schemas.microsoft.com/office/powerpoint/2010/main" val="2775053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5419-82D9-0046-A62C-931F23631CDF}"/>
              </a:ext>
            </a:extLst>
          </p:cNvPr>
          <p:cNvSpPr>
            <a:spLocks noGrp="1"/>
          </p:cNvSpPr>
          <p:nvPr>
            <p:ph type="title"/>
          </p:nvPr>
        </p:nvSpPr>
        <p:spPr>
          <a:xfrm>
            <a:off x="6455230" y="908050"/>
            <a:ext cx="4930166" cy="1149350"/>
          </a:xfrm>
        </p:spPr>
        <p:txBody>
          <a:bodyPr anchor="b"/>
          <a:lstStyle>
            <a:lvl1pPr>
              <a:defRPr sz="3200"/>
            </a:lvl1pPr>
          </a:lstStyle>
          <a:p>
            <a:r>
              <a:rPr lang="nl-NL"/>
              <a:t>Klik om stijl te bewerken</a:t>
            </a:r>
            <a:endParaRPr lang="en-US"/>
          </a:p>
        </p:txBody>
      </p:sp>
      <p:sp>
        <p:nvSpPr>
          <p:cNvPr id="4" name="Text Placeholder 3">
            <a:extLst>
              <a:ext uri="{FF2B5EF4-FFF2-40B4-BE49-F238E27FC236}">
                <a16:creationId xmlns:a16="http://schemas.microsoft.com/office/drawing/2014/main" id="{8B15CC82-F309-0640-98C2-89AE8AFA02D4}"/>
              </a:ext>
            </a:extLst>
          </p:cNvPr>
          <p:cNvSpPr>
            <a:spLocks noGrp="1"/>
          </p:cNvSpPr>
          <p:nvPr>
            <p:ph type="body" sz="half" idx="2" hasCustomPrompt="1"/>
          </p:nvPr>
        </p:nvSpPr>
        <p:spPr>
          <a:xfrm>
            <a:off x="6455230" y="2057400"/>
            <a:ext cx="4930166" cy="841346"/>
          </a:xfrm>
        </p:spPr>
        <p:txBody>
          <a:bodyPr>
            <a:normAutofit/>
          </a:bodyPr>
          <a:lstStyle>
            <a:lvl1pPr marL="0" indent="0">
              <a:buNone/>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Caption</a:t>
            </a:r>
          </a:p>
        </p:txBody>
      </p:sp>
      <p:sp>
        <p:nvSpPr>
          <p:cNvPr id="8" name="Footer Placeholder 4">
            <a:extLst>
              <a:ext uri="{FF2B5EF4-FFF2-40B4-BE49-F238E27FC236}">
                <a16:creationId xmlns:a16="http://schemas.microsoft.com/office/drawing/2014/main" id="{B9DCEAC5-CD8D-3D4B-95D7-F2811806E758}"/>
              </a:ext>
            </a:extLst>
          </p:cNvPr>
          <p:cNvSpPr>
            <a:spLocks noGrp="1"/>
          </p:cNvSpPr>
          <p:nvPr>
            <p:ph type="ftr" sz="quarter" idx="11"/>
          </p:nvPr>
        </p:nvSpPr>
        <p:spPr>
          <a:xfrm>
            <a:off x="7754470" y="6257954"/>
            <a:ext cx="2766917"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9" name="Slide Number Placeholder 5">
            <a:extLst>
              <a:ext uri="{FF2B5EF4-FFF2-40B4-BE49-F238E27FC236}">
                <a16:creationId xmlns:a16="http://schemas.microsoft.com/office/drawing/2014/main" id="{5B23ED07-6AAC-DA47-B1DF-7F1B43BFE77A}"/>
              </a:ext>
            </a:extLst>
          </p:cNvPr>
          <p:cNvSpPr>
            <a:spLocks noGrp="1"/>
          </p:cNvSpPr>
          <p:nvPr>
            <p:ph type="sldNum" sz="quarter" idx="12"/>
          </p:nvPr>
        </p:nvSpPr>
        <p:spPr>
          <a:xfrm>
            <a:off x="10613985" y="6257954"/>
            <a:ext cx="666790"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5" name="Text Placeholder 3">
            <a:extLst>
              <a:ext uri="{FF2B5EF4-FFF2-40B4-BE49-F238E27FC236}">
                <a16:creationId xmlns:a16="http://schemas.microsoft.com/office/drawing/2014/main" id="{48F6166D-3E4F-E64C-9D05-28007270C0FA}"/>
              </a:ext>
            </a:extLst>
          </p:cNvPr>
          <p:cNvSpPr>
            <a:spLocks noGrp="1"/>
          </p:cNvSpPr>
          <p:nvPr>
            <p:ph type="body" sz="half" idx="14" hasCustomPrompt="1"/>
          </p:nvPr>
        </p:nvSpPr>
        <p:spPr>
          <a:xfrm>
            <a:off x="6455229" y="3206750"/>
            <a:ext cx="4930166" cy="2743200"/>
          </a:xfrm>
        </p:spPr>
        <p:txBody>
          <a:bodyPr>
            <a:normAutofit/>
          </a:bodyPr>
          <a:lstStyle>
            <a:lvl1pPr marL="0" indent="0">
              <a:buNone/>
              <a:defRPr sz="1200" b="0" i="0">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a:t>
            </a:r>
          </a:p>
        </p:txBody>
      </p:sp>
      <p:sp>
        <p:nvSpPr>
          <p:cNvPr id="13" name="Rectangle 12">
            <a:extLst>
              <a:ext uri="{FF2B5EF4-FFF2-40B4-BE49-F238E27FC236}">
                <a16:creationId xmlns:a16="http://schemas.microsoft.com/office/drawing/2014/main" id="{6249D4F0-CB2C-4D48-8B1B-58A8F9748E74}"/>
              </a:ext>
            </a:extLst>
          </p:cNvPr>
          <p:cNvSpPr/>
          <p:nvPr/>
        </p:nvSpPr>
        <p:spPr>
          <a:xfrm>
            <a:off x="0" y="0"/>
            <a:ext cx="605245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31DE3D4-F90E-8747-8B4E-EA70B6B30965}"/>
              </a:ext>
            </a:extLst>
          </p:cNvPr>
          <p:cNvSpPr>
            <a:spLocks noGrp="1"/>
          </p:cNvSpPr>
          <p:nvPr>
            <p:ph type="pic" sz="quarter" idx="15"/>
          </p:nvPr>
        </p:nvSpPr>
        <p:spPr>
          <a:xfrm>
            <a:off x="801480" y="908050"/>
            <a:ext cx="4450178" cy="5041900"/>
          </a:xfrm>
        </p:spPr>
        <p:txBody>
          <a:bodyPr/>
          <a:lstStyle/>
          <a:p>
            <a:r>
              <a:rPr lang="nl-NL"/>
              <a:t>Klik op het pictogram als u een afbeelding wilt toevoegen</a:t>
            </a:r>
            <a:endParaRPr lang="en-US"/>
          </a:p>
        </p:txBody>
      </p:sp>
      <p:pic>
        <p:nvPicPr>
          <p:cNvPr id="10" name="Picture 9">
            <a:extLst>
              <a:ext uri="{FF2B5EF4-FFF2-40B4-BE49-F238E27FC236}">
                <a16:creationId xmlns:a16="http://schemas.microsoft.com/office/drawing/2014/main" id="{6CC3969C-9174-0A4D-BCD7-BC08579BA056}"/>
              </a:ext>
            </a:extLst>
          </p:cNvPr>
          <p:cNvPicPr>
            <a:picLocks noChangeAspect="1"/>
          </p:cNvPicPr>
          <p:nvPr/>
        </p:nvPicPr>
        <p:blipFill>
          <a:blip r:embed="rId2"/>
          <a:stretch>
            <a:fillRect/>
          </a:stretch>
        </p:blipFill>
        <p:spPr>
          <a:xfrm>
            <a:off x="-5930205" y="-806951"/>
            <a:ext cx="12459816" cy="9017045"/>
          </a:xfrm>
          <a:prstGeom prst="rect">
            <a:avLst/>
          </a:prstGeom>
        </p:spPr>
      </p:pic>
      <p:pic>
        <p:nvPicPr>
          <p:cNvPr id="11" name="Picture 10">
            <a:extLst>
              <a:ext uri="{FF2B5EF4-FFF2-40B4-BE49-F238E27FC236}">
                <a16:creationId xmlns:a16="http://schemas.microsoft.com/office/drawing/2014/main" id="{D3E021AC-7053-DE4D-8B81-C1F8FC07036A}"/>
              </a:ext>
            </a:extLst>
          </p:cNvPr>
          <p:cNvPicPr>
            <a:picLocks noChangeAspect="1"/>
          </p:cNvPicPr>
          <p:nvPr/>
        </p:nvPicPr>
        <p:blipFill>
          <a:blip r:embed="rId3"/>
          <a:stretch>
            <a:fillRect/>
          </a:stretch>
        </p:blipFill>
        <p:spPr>
          <a:xfrm>
            <a:off x="6528667" y="6201879"/>
            <a:ext cx="749593" cy="421200"/>
          </a:xfrm>
          <a:prstGeom prst="rect">
            <a:avLst/>
          </a:prstGeom>
        </p:spPr>
      </p:pic>
    </p:spTree>
    <p:extLst>
      <p:ext uri="{BB962C8B-B14F-4D97-AF65-F5344CB8AC3E}">
        <p14:creationId xmlns:p14="http://schemas.microsoft.com/office/powerpoint/2010/main" val="3963310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A7B48-F30E-BC41-B052-BE14C727D3F5}"/>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a:extLst>
              <a:ext uri="{FF2B5EF4-FFF2-40B4-BE49-F238E27FC236}">
                <a16:creationId xmlns:a16="http://schemas.microsoft.com/office/drawing/2014/main" id="{0F65A29F-C408-BE4F-BB6E-07F5A2EBB60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Footer Placeholder 4">
            <a:extLst>
              <a:ext uri="{FF2B5EF4-FFF2-40B4-BE49-F238E27FC236}">
                <a16:creationId xmlns:a16="http://schemas.microsoft.com/office/drawing/2014/main" id="{D1162745-C1D2-F749-8B63-44D57211995B}"/>
              </a:ext>
            </a:extLst>
          </p:cNvPr>
          <p:cNvSpPr>
            <a:spLocks noGrp="1"/>
          </p:cNvSpPr>
          <p:nvPr>
            <p:ph type="ftr" sz="quarter" idx="11"/>
          </p:nvPr>
        </p:nvSpPr>
        <p:spPr>
          <a:xfrm>
            <a:off x="7754470" y="6257954"/>
            <a:ext cx="2755343"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4" name="Slide Number Placeholder 5">
            <a:extLst>
              <a:ext uri="{FF2B5EF4-FFF2-40B4-BE49-F238E27FC236}">
                <a16:creationId xmlns:a16="http://schemas.microsoft.com/office/drawing/2014/main" id="{FA6CE894-A7D8-364D-B385-F22CD1EC8F99}"/>
              </a:ext>
            </a:extLst>
          </p:cNvPr>
          <p:cNvSpPr>
            <a:spLocks noGrp="1"/>
          </p:cNvSpPr>
          <p:nvPr>
            <p:ph type="sldNum" sz="quarter" idx="12"/>
          </p:nvPr>
        </p:nvSpPr>
        <p:spPr>
          <a:xfrm>
            <a:off x="10625559" y="6257954"/>
            <a:ext cx="655216"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8" name="Picture 7">
            <a:extLst>
              <a:ext uri="{FF2B5EF4-FFF2-40B4-BE49-F238E27FC236}">
                <a16:creationId xmlns:a16="http://schemas.microsoft.com/office/drawing/2014/main" id="{6521B00F-B31F-BA4E-8A24-A84D97F9CB87}"/>
              </a:ext>
            </a:extLst>
          </p:cNvPr>
          <p:cNvPicPr>
            <a:picLocks noChangeAspect="1"/>
          </p:cNvPicPr>
          <p:nvPr/>
        </p:nvPicPr>
        <p:blipFill>
          <a:blip r:embed="rId2"/>
          <a:stretch>
            <a:fillRect/>
          </a:stretch>
        </p:blipFill>
        <p:spPr>
          <a:xfrm>
            <a:off x="911225" y="6201879"/>
            <a:ext cx="749593" cy="421200"/>
          </a:xfrm>
          <a:prstGeom prst="rect">
            <a:avLst/>
          </a:prstGeom>
        </p:spPr>
      </p:pic>
    </p:spTree>
    <p:extLst>
      <p:ext uri="{BB962C8B-B14F-4D97-AF65-F5344CB8AC3E}">
        <p14:creationId xmlns:p14="http://schemas.microsoft.com/office/powerpoint/2010/main" val="76923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komstscher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843D9-D056-4A40-B6A1-00D96113AC79}"/>
              </a:ext>
            </a:extLst>
          </p:cNvPr>
          <p:cNvSpPr>
            <a:spLocks noGrp="1"/>
          </p:cNvSpPr>
          <p:nvPr>
            <p:ph type="title" hasCustomPrompt="1"/>
          </p:nvPr>
        </p:nvSpPr>
        <p:spPr>
          <a:xfrm>
            <a:off x="4068146" y="4926563"/>
            <a:ext cx="7957457" cy="477708"/>
          </a:xfrm>
        </p:spPr>
        <p:txBody>
          <a:bodyPr anchor="t">
            <a:normAutofit/>
          </a:bodyPr>
          <a:lstStyle>
            <a:lvl1pPr>
              <a:defRPr sz="2200" b="0">
                <a:solidFill>
                  <a:srgbClr val="FF6B00"/>
                </a:solidFill>
                <a:latin typeface="Georgia" panose="02040502050405020303" pitchFamily="18" charset="0"/>
              </a:defRPr>
            </a:lvl1pPr>
          </a:lstStyle>
          <a:p>
            <a:r>
              <a:rPr lang="nl-NL"/>
              <a:t>Titel van de kennissessie</a:t>
            </a:r>
          </a:p>
        </p:txBody>
      </p:sp>
      <p:sp>
        <p:nvSpPr>
          <p:cNvPr id="6" name="Voettekst 1">
            <a:extLst>
              <a:ext uri="{FF2B5EF4-FFF2-40B4-BE49-F238E27FC236}">
                <a16:creationId xmlns:a16="http://schemas.microsoft.com/office/drawing/2014/main" id="{87A75969-30B1-4B92-A169-0D93F7587E97}"/>
              </a:ext>
            </a:extLst>
          </p:cNvPr>
          <p:cNvSpPr>
            <a:spLocks noGrp="1"/>
          </p:cNvSpPr>
          <p:nvPr>
            <p:ph type="ftr" sz="quarter" idx="11"/>
          </p:nvPr>
        </p:nvSpPr>
        <p:spPr>
          <a:xfrm>
            <a:off x="4068146" y="4561438"/>
            <a:ext cx="4580554" cy="365125"/>
          </a:xfrm>
        </p:spPr>
        <p:txBody>
          <a:bodyPr anchor="b"/>
          <a:lstStyle>
            <a:lvl1pPr algn="l">
              <a:defRPr sz="1800" b="1">
                <a:solidFill>
                  <a:srgbClr val="302C81"/>
                </a:solidFill>
                <a:latin typeface="Georgia" panose="02040502050405020303" pitchFamily="18" charset="0"/>
              </a:defRPr>
            </a:lvl1pPr>
          </a:lstStyle>
          <a:p>
            <a:r>
              <a:rPr lang="en-US" err="1"/>
              <a:t>Titel</a:t>
            </a:r>
            <a:endParaRPr lang="en-US"/>
          </a:p>
        </p:txBody>
      </p:sp>
    </p:spTree>
    <p:extLst>
      <p:ext uri="{BB962C8B-B14F-4D97-AF65-F5344CB8AC3E}">
        <p14:creationId xmlns:p14="http://schemas.microsoft.com/office/powerpoint/2010/main" val="2355857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C22DF-32BD-944B-8151-928AA27E2891}"/>
              </a:ext>
            </a:extLst>
          </p:cNvPr>
          <p:cNvSpPr>
            <a:spLocks noGrp="1"/>
          </p:cNvSpPr>
          <p:nvPr>
            <p:ph type="title"/>
          </p:nvPr>
        </p:nvSpPr>
        <p:spPr>
          <a:xfrm>
            <a:off x="838199" y="635431"/>
            <a:ext cx="9500243" cy="1055257"/>
          </a:xfrm>
        </p:spPr>
        <p:txBody>
          <a:bodyPr/>
          <a:lstStyle/>
          <a:p>
            <a:r>
              <a:rPr lang="nl-NL"/>
              <a:t>Klik om stijl te bewerken</a:t>
            </a:r>
            <a:endParaRPr lang="en-US"/>
          </a:p>
        </p:txBody>
      </p:sp>
      <p:sp>
        <p:nvSpPr>
          <p:cNvPr id="3" name="Vertical Text Placeholder 2">
            <a:extLst>
              <a:ext uri="{FF2B5EF4-FFF2-40B4-BE49-F238E27FC236}">
                <a16:creationId xmlns:a16="http://schemas.microsoft.com/office/drawing/2014/main" id="{EA073E1C-1D67-3A4D-8D84-A9953EDEC52D}"/>
              </a:ext>
            </a:extLst>
          </p:cNvPr>
          <p:cNvSpPr>
            <a:spLocks noGrp="1"/>
          </p:cNvSpPr>
          <p:nvPr>
            <p:ph type="body" orient="vert" idx="1"/>
          </p:nvPr>
        </p:nvSpPr>
        <p:spPr>
          <a:xfrm>
            <a:off x="9555892" y="1825625"/>
            <a:ext cx="1797908" cy="41243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Footer Placeholder 4">
            <a:extLst>
              <a:ext uri="{FF2B5EF4-FFF2-40B4-BE49-F238E27FC236}">
                <a16:creationId xmlns:a16="http://schemas.microsoft.com/office/drawing/2014/main" id="{8896895F-8491-1740-AAD7-B7E12DF5FC0B}"/>
              </a:ext>
            </a:extLst>
          </p:cNvPr>
          <p:cNvSpPr>
            <a:spLocks noGrp="1"/>
          </p:cNvSpPr>
          <p:nvPr>
            <p:ph type="ftr" sz="quarter" idx="11"/>
          </p:nvPr>
        </p:nvSpPr>
        <p:spPr>
          <a:xfrm>
            <a:off x="7754470" y="6257954"/>
            <a:ext cx="2720619"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8" name="Slide Number Placeholder 5">
            <a:extLst>
              <a:ext uri="{FF2B5EF4-FFF2-40B4-BE49-F238E27FC236}">
                <a16:creationId xmlns:a16="http://schemas.microsoft.com/office/drawing/2014/main" id="{9C5F36BC-35B4-294D-9A02-70EB3FDCE877}"/>
              </a:ext>
            </a:extLst>
          </p:cNvPr>
          <p:cNvSpPr>
            <a:spLocks noGrp="1"/>
          </p:cNvSpPr>
          <p:nvPr>
            <p:ph type="sldNum" sz="quarter" idx="12"/>
          </p:nvPr>
        </p:nvSpPr>
        <p:spPr>
          <a:xfrm>
            <a:off x="10567686" y="6257954"/>
            <a:ext cx="713089"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3" name="Picture Placeholder 12">
            <a:extLst>
              <a:ext uri="{FF2B5EF4-FFF2-40B4-BE49-F238E27FC236}">
                <a16:creationId xmlns:a16="http://schemas.microsoft.com/office/drawing/2014/main" id="{BC80589C-68E1-2445-85AF-0839A7310837}"/>
              </a:ext>
            </a:extLst>
          </p:cNvPr>
          <p:cNvSpPr>
            <a:spLocks noGrp="1"/>
          </p:cNvSpPr>
          <p:nvPr>
            <p:ph type="pic" sz="quarter" idx="13"/>
          </p:nvPr>
        </p:nvSpPr>
        <p:spPr>
          <a:xfrm>
            <a:off x="911225" y="1825625"/>
            <a:ext cx="8553450" cy="4124325"/>
          </a:xfrm>
        </p:spPr>
        <p:txBody>
          <a:bodyPr anchor="ctr" anchorCtr="1"/>
          <a:lstStyle/>
          <a:p>
            <a:r>
              <a:rPr lang="nl-NL"/>
              <a:t>Klik op het pictogram als u een afbeelding wilt toevoegen</a:t>
            </a:r>
            <a:endParaRPr lang="en-US"/>
          </a:p>
        </p:txBody>
      </p:sp>
      <p:pic>
        <p:nvPicPr>
          <p:cNvPr id="11" name="Picture 10">
            <a:extLst>
              <a:ext uri="{FF2B5EF4-FFF2-40B4-BE49-F238E27FC236}">
                <a16:creationId xmlns:a16="http://schemas.microsoft.com/office/drawing/2014/main" id="{59937839-E6F5-0D40-8CD8-E39EFA833298}"/>
              </a:ext>
            </a:extLst>
          </p:cNvPr>
          <p:cNvPicPr>
            <a:picLocks noChangeAspect="1"/>
          </p:cNvPicPr>
          <p:nvPr/>
        </p:nvPicPr>
        <p:blipFill rotWithShape="1">
          <a:blip r:embed="rId2"/>
          <a:srcRect l="14242" t="54369" r="19211" b="29575"/>
          <a:stretch/>
        </p:blipFill>
        <p:spPr>
          <a:xfrm rot="5400000">
            <a:off x="9869214" y="3611666"/>
            <a:ext cx="4124326" cy="552241"/>
          </a:xfrm>
          <a:prstGeom prst="rect">
            <a:avLst/>
          </a:prstGeom>
        </p:spPr>
      </p:pic>
      <p:pic>
        <p:nvPicPr>
          <p:cNvPr id="9" name="Picture 8">
            <a:extLst>
              <a:ext uri="{FF2B5EF4-FFF2-40B4-BE49-F238E27FC236}">
                <a16:creationId xmlns:a16="http://schemas.microsoft.com/office/drawing/2014/main" id="{DA174694-4C4F-2844-BD08-89D1CB066BD9}"/>
              </a:ext>
            </a:extLst>
          </p:cNvPr>
          <p:cNvPicPr>
            <a:picLocks noChangeAspect="1"/>
          </p:cNvPicPr>
          <p:nvPr/>
        </p:nvPicPr>
        <p:blipFill>
          <a:blip r:embed="rId3"/>
          <a:stretch>
            <a:fillRect/>
          </a:stretch>
        </p:blipFill>
        <p:spPr>
          <a:xfrm>
            <a:off x="911225" y="6201879"/>
            <a:ext cx="749593" cy="421200"/>
          </a:xfrm>
          <a:prstGeom prst="rect">
            <a:avLst/>
          </a:prstGeom>
        </p:spPr>
      </p:pic>
    </p:spTree>
    <p:extLst>
      <p:ext uri="{BB962C8B-B14F-4D97-AF65-F5344CB8AC3E}">
        <p14:creationId xmlns:p14="http://schemas.microsoft.com/office/powerpoint/2010/main" val="3639227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45249-1F55-BF4D-BB57-0155D2E27B2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0C14EF-034A-BA47-AB96-A49F59E4AC2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570B6-EB12-4A4C-9B2A-551EDE19D83F}"/>
              </a:ext>
            </a:extLst>
          </p:cNvPr>
          <p:cNvSpPr>
            <a:spLocks noGrp="1"/>
          </p:cNvSpPr>
          <p:nvPr>
            <p:ph type="dt" sz="half" idx="10"/>
          </p:nvPr>
        </p:nvSpPr>
        <p:spPr>
          <a:xfrm>
            <a:off x="838200" y="6356350"/>
            <a:ext cx="2743200" cy="365125"/>
          </a:xfrm>
          <a:prstGeom prst="rect">
            <a:avLst/>
          </a:prstGeom>
        </p:spPr>
        <p:txBody>
          <a:bodyPr/>
          <a:lstStyle/>
          <a:p>
            <a:fld id="{035759DB-4387-1049-BF5B-746B2366F9B8}" type="datetimeFigureOut">
              <a:rPr lang="nl-NL" smtClean="0"/>
              <a:t>27-03-2022</a:t>
            </a:fld>
            <a:endParaRPr lang="nl-NL"/>
          </a:p>
        </p:txBody>
      </p:sp>
      <p:sp>
        <p:nvSpPr>
          <p:cNvPr id="5" name="Tijdelijke aanduiding voor voettekst 4">
            <a:extLst>
              <a:ext uri="{FF2B5EF4-FFF2-40B4-BE49-F238E27FC236}">
                <a16:creationId xmlns:a16="http://schemas.microsoft.com/office/drawing/2014/main" id="{A87629D5-F60D-D341-8ACF-43216EC693C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7EC1CF9D-BBC7-AD4C-89EC-5D4D2BC9387B}"/>
              </a:ext>
            </a:extLst>
          </p:cNvPr>
          <p:cNvSpPr>
            <a:spLocks noGrp="1"/>
          </p:cNvSpPr>
          <p:nvPr>
            <p:ph type="sldNum" sz="quarter" idx="12"/>
          </p:nvPr>
        </p:nvSpPr>
        <p:spPr>
          <a:xfrm>
            <a:off x="8610600" y="6356350"/>
            <a:ext cx="2743200" cy="365125"/>
          </a:xfrm>
          <a:prstGeom prst="rect">
            <a:avLst/>
          </a:prstGeom>
        </p:spPr>
        <p:txBody>
          <a:bodyPr/>
          <a:lstStyle/>
          <a:p>
            <a:fld id="{B98DCB7E-131B-6646-9ABD-9607A6E47762}" type="slidenum">
              <a:rPr lang="nl-NL" smtClean="0"/>
              <a:t>‹nr.›</a:t>
            </a:fld>
            <a:endParaRPr lang="nl-NL"/>
          </a:p>
        </p:txBody>
      </p:sp>
    </p:spTree>
    <p:extLst>
      <p:ext uri="{BB962C8B-B14F-4D97-AF65-F5344CB8AC3E}">
        <p14:creationId xmlns:p14="http://schemas.microsoft.com/office/powerpoint/2010/main" val="338385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uzescher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5AD39-81BE-4E56-9B91-B82DBEF59724}"/>
              </a:ext>
            </a:extLst>
          </p:cNvPr>
          <p:cNvSpPr>
            <a:spLocks noGrp="1"/>
          </p:cNvSpPr>
          <p:nvPr>
            <p:ph type="title" hasCustomPrompt="1"/>
          </p:nvPr>
        </p:nvSpPr>
        <p:spPr>
          <a:xfrm>
            <a:off x="175727" y="3752137"/>
            <a:ext cx="6131767" cy="1687610"/>
          </a:xfrm>
        </p:spPr>
        <p:txBody>
          <a:bodyPr>
            <a:normAutofit/>
          </a:bodyPr>
          <a:lstStyle>
            <a:lvl1pPr>
              <a:defRPr sz="3000" i="0">
                <a:solidFill>
                  <a:srgbClr val="302C81"/>
                </a:solidFill>
                <a:latin typeface="Georgia" panose="02040502050405020303" pitchFamily="18" charset="0"/>
              </a:defRPr>
            </a:lvl1pPr>
          </a:lstStyle>
          <a:p>
            <a:r>
              <a:rPr lang="nl-NL"/>
              <a:t>Dit scherm kun je bijvoorbeeld gebruiken als ‘pauzescherm’. </a:t>
            </a:r>
          </a:p>
        </p:txBody>
      </p:sp>
    </p:spTree>
    <p:extLst>
      <p:ext uri="{BB962C8B-B14F-4D97-AF65-F5344CB8AC3E}">
        <p14:creationId xmlns:p14="http://schemas.microsoft.com/office/powerpoint/2010/main" val="867004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indscher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ED4E27-E73D-4191-AE3C-4E309EC95F63}"/>
              </a:ext>
            </a:extLst>
          </p:cNvPr>
          <p:cNvSpPr>
            <a:spLocks noGrp="1"/>
          </p:cNvSpPr>
          <p:nvPr>
            <p:ph type="title" hasCustomPrompt="1"/>
          </p:nvPr>
        </p:nvSpPr>
        <p:spPr>
          <a:xfrm>
            <a:off x="4208106" y="2789853"/>
            <a:ext cx="7595118" cy="2369976"/>
          </a:xfrm>
        </p:spPr>
        <p:txBody>
          <a:bodyPr>
            <a:normAutofit/>
          </a:bodyPr>
          <a:lstStyle>
            <a:lvl1pPr>
              <a:defRPr sz="3000">
                <a:solidFill>
                  <a:schemeClr val="bg1"/>
                </a:solidFill>
                <a:latin typeface="Georgia" panose="02040502050405020303" pitchFamily="18" charset="0"/>
              </a:defRPr>
            </a:lvl1pPr>
          </a:lstStyle>
          <a:p>
            <a:r>
              <a:rPr lang="nl-NL"/>
              <a:t>Eindscherm. Vragen? Andere meldingen?</a:t>
            </a:r>
          </a:p>
        </p:txBody>
      </p:sp>
    </p:spTree>
    <p:extLst>
      <p:ext uri="{BB962C8B-B14F-4D97-AF65-F5344CB8AC3E}">
        <p14:creationId xmlns:p14="http://schemas.microsoft.com/office/powerpoint/2010/main" val="3013644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komstscherm - sfeerbeeld">
    <p:spTree>
      <p:nvGrpSpPr>
        <p:cNvPr id="1" name=""/>
        <p:cNvGrpSpPr/>
        <p:nvPr/>
      </p:nvGrpSpPr>
      <p:grpSpPr>
        <a:xfrm>
          <a:off x="0" y="0"/>
          <a:ext cx="0" cy="0"/>
          <a:chOff x="0" y="0"/>
          <a:chExt cx="0" cy="0"/>
        </a:xfrm>
      </p:grpSpPr>
      <p:sp>
        <p:nvSpPr>
          <p:cNvPr id="24" name="Filler">
            <a:extLst>
              <a:ext uri="{FF2B5EF4-FFF2-40B4-BE49-F238E27FC236}">
                <a16:creationId xmlns:a16="http://schemas.microsoft.com/office/drawing/2014/main" id="{5F35E297-8539-421E-96AC-C57CCC769D59}"/>
              </a:ext>
            </a:extLst>
          </p:cNvPr>
          <p:cNvSpPr/>
          <p:nvPr userDrawn="1"/>
        </p:nvSpPr>
        <p:spPr>
          <a:xfrm>
            <a:off x="-100584" y="6537960"/>
            <a:ext cx="12417552" cy="557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Afbeelding">
            <a:extLst>
              <a:ext uri="{FF2B5EF4-FFF2-40B4-BE49-F238E27FC236}">
                <a16:creationId xmlns:a16="http://schemas.microsoft.com/office/drawing/2014/main" id="{F5C8564C-5097-41E6-9D60-2B25868FE193}"/>
              </a:ext>
            </a:extLst>
          </p:cNvPr>
          <p:cNvSpPr>
            <a:spLocks noGrp="1"/>
          </p:cNvSpPr>
          <p:nvPr>
            <p:ph type="pic" sz="quarter" idx="10" hasCustomPrompt="1"/>
          </p:nvPr>
        </p:nvSpPr>
        <p:spPr>
          <a:xfrm>
            <a:off x="0" y="-2"/>
            <a:ext cx="12192000" cy="5971034"/>
          </a:xfrm>
        </p:spPr>
        <p:txBody>
          <a:bodyPr/>
          <a:lstStyle>
            <a:lvl1pPr>
              <a:defRPr sz="1800" i="1"/>
            </a:lvl1pPr>
          </a:lstStyle>
          <a:p>
            <a:r>
              <a:rPr lang="nl-NL"/>
              <a:t>Klik op het bovenste afbeeldingsicoontje om een sfeerbeeld als achtergrond toe te voegen.</a:t>
            </a:r>
          </a:p>
          <a:p>
            <a:endParaRPr lang="nl-NL"/>
          </a:p>
          <a:p>
            <a:r>
              <a:rPr lang="nl-NL"/>
              <a:t>Het onderste afbeeldingsicoontje niet gebruiken, want die fungeert als de blauwe balk waarin de titel is weergegeven. In de uiteindelijke diavoorstelling zijn deze iconen niet zichtbaar.</a:t>
            </a:r>
          </a:p>
        </p:txBody>
      </p:sp>
      <p:sp>
        <p:nvSpPr>
          <p:cNvPr id="26" name="Achtergrond">
            <a:extLst>
              <a:ext uri="{FF2B5EF4-FFF2-40B4-BE49-F238E27FC236}">
                <a16:creationId xmlns:a16="http://schemas.microsoft.com/office/drawing/2014/main" id="{6BBE78F7-D759-4CFD-9E1B-2F6CBC9F63E0}"/>
              </a:ext>
            </a:extLst>
          </p:cNvPr>
          <p:cNvSpPr>
            <a:spLocks noGrp="1"/>
          </p:cNvSpPr>
          <p:nvPr>
            <p:ph type="pic" sz="quarter" idx="11" hasCustomPrompt="1"/>
          </p:nvPr>
        </p:nvSpPr>
        <p:spPr>
          <a:xfrm>
            <a:off x="0" y="3880104"/>
            <a:ext cx="12192000" cy="3063240"/>
          </a:xfrm>
          <a:blipFill dpi="0" rotWithShape="1">
            <a:blip r:embed="rId2">
              <a:extLst>
                <a:ext uri="{28A0092B-C50C-407E-A947-70E740481C1C}">
                  <a14:useLocalDpi xmlns:a14="http://schemas.microsoft.com/office/drawing/2010/main" val="0"/>
                </a:ext>
              </a:extLst>
            </a:blip>
            <a:srcRect/>
            <a:stretch>
              <a:fillRect t="-131642"/>
            </a:stretch>
          </a:blipFill>
        </p:spPr>
        <p:txBody>
          <a:bodyPr>
            <a:normAutofit/>
          </a:bodyPr>
          <a:lstStyle>
            <a:lvl1pPr>
              <a:defRPr sz="100"/>
            </a:lvl1pPr>
          </a:lstStyle>
          <a:p>
            <a:r>
              <a:rPr lang="nl-NL"/>
              <a:t>,</a:t>
            </a:r>
          </a:p>
        </p:txBody>
      </p:sp>
      <p:sp>
        <p:nvSpPr>
          <p:cNvPr id="2" name="Titel">
            <a:extLst>
              <a:ext uri="{FF2B5EF4-FFF2-40B4-BE49-F238E27FC236}">
                <a16:creationId xmlns:a16="http://schemas.microsoft.com/office/drawing/2014/main" id="{F8BF29D0-4004-4F40-8DAA-9B56467B0B29}"/>
              </a:ext>
            </a:extLst>
          </p:cNvPr>
          <p:cNvSpPr>
            <a:spLocks noGrp="1"/>
          </p:cNvSpPr>
          <p:nvPr>
            <p:ph type="title" hasCustomPrompt="1"/>
          </p:nvPr>
        </p:nvSpPr>
        <p:spPr>
          <a:xfrm>
            <a:off x="1786128" y="4676775"/>
            <a:ext cx="8052816" cy="739522"/>
          </a:xfrm>
        </p:spPr>
        <p:txBody>
          <a:bodyPr anchor="b"/>
          <a:lstStyle>
            <a:lvl1pPr>
              <a:defRPr>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a:t>Titel van presentatie</a:t>
            </a:r>
          </a:p>
        </p:txBody>
      </p:sp>
      <p:sp>
        <p:nvSpPr>
          <p:cNvPr id="33" name="Ondertitel">
            <a:extLst>
              <a:ext uri="{FF2B5EF4-FFF2-40B4-BE49-F238E27FC236}">
                <a16:creationId xmlns:a16="http://schemas.microsoft.com/office/drawing/2014/main" id="{2AC690B8-13BC-47EC-AC46-BD328F3EB046}"/>
              </a:ext>
            </a:extLst>
          </p:cNvPr>
          <p:cNvSpPr>
            <a:spLocks noGrp="1"/>
          </p:cNvSpPr>
          <p:nvPr>
            <p:ph type="body" sz="quarter" idx="12" hasCustomPrompt="1"/>
          </p:nvPr>
        </p:nvSpPr>
        <p:spPr>
          <a:xfrm>
            <a:off x="238124" y="6028944"/>
            <a:ext cx="8486775" cy="581025"/>
          </a:xfrm>
        </p:spPr>
        <p:txBody>
          <a:bodyPr anchor="ctr">
            <a:normAutofit/>
          </a:bodyPr>
          <a:lstStyle>
            <a:lvl1pPr>
              <a:defRPr sz="2000">
                <a:solidFill>
                  <a:srgbClr val="FF6B00"/>
                </a:solidFill>
              </a:defRPr>
            </a:lvl1pPr>
          </a:lstStyle>
          <a:p>
            <a:pPr lvl="0"/>
            <a:r>
              <a:rPr lang="nl-NL"/>
              <a:t>DIT WEBINAR START OM 00.00 UUR</a:t>
            </a:r>
          </a:p>
        </p:txBody>
      </p:sp>
      <p:sp>
        <p:nvSpPr>
          <p:cNvPr id="6" name="Welkom bij">
            <a:extLst>
              <a:ext uri="{FF2B5EF4-FFF2-40B4-BE49-F238E27FC236}">
                <a16:creationId xmlns:a16="http://schemas.microsoft.com/office/drawing/2014/main" id="{7963A4E3-68DF-4B0B-BDD4-8335A805BA64}"/>
              </a:ext>
            </a:extLst>
          </p:cNvPr>
          <p:cNvSpPr>
            <a:spLocks noGrp="1"/>
          </p:cNvSpPr>
          <p:nvPr>
            <p:ph type="body" sz="quarter" idx="13" hasCustomPrompt="1"/>
          </p:nvPr>
        </p:nvSpPr>
        <p:spPr>
          <a:xfrm>
            <a:off x="1785747" y="4032738"/>
            <a:ext cx="8053578" cy="644037"/>
          </a:xfrm>
        </p:spPr>
        <p:txBody>
          <a:bodyPr anchor="ctr"/>
          <a:lstStyle>
            <a:lvl1pPr>
              <a:defRPr>
                <a:solidFill>
                  <a:srgbClr val="FF6B00"/>
                </a:solidFill>
              </a:defRPr>
            </a:lvl1pPr>
          </a:lstStyle>
          <a:p>
            <a:pPr lvl="0"/>
            <a:r>
              <a:rPr lang="nl-NL"/>
              <a:t>Welkom bij</a:t>
            </a:r>
          </a:p>
        </p:txBody>
      </p:sp>
    </p:spTree>
    <p:extLst>
      <p:ext uri="{BB962C8B-B14F-4D97-AF65-F5344CB8AC3E}">
        <p14:creationId xmlns:p14="http://schemas.microsoft.com/office/powerpoint/2010/main" val="64120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2250030" y="1613529"/>
            <a:ext cx="7518374" cy="2182159"/>
          </a:xfrm>
        </p:spPr>
        <p:txBody>
          <a:bodyPr anchor="b" anchorCtr="0">
            <a:normAutofit/>
          </a:bodyPr>
          <a:lstStyle>
            <a:lvl1pPr algn="l">
              <a:defRPr sz="4800">
                <a:solidFill>
                  <a:schemeClr val="tx1"/>
                </a:solidFill>
              </a:defRPr>
            </a:lvl1pPr>
          </a:lstStyle>
          <a:p>
            <a:r>
              <a:rPr lang="nl-NL"/>
              <a:t>Klik om stijl te bewerken</a:t>
            </a:r>
            <a:endParaRPr lang="en-US"/>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2252354" y="3908503"/>
            <a:ext cx="7515995" cy="1331785"/>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18" name="Picture 17">
            <a:extLst>
              <a:ext uri="{FF2B5EF4-FFF2-40B4-BE49-F238E27FC236}">
                <a16:creationId xmlns:a16="http://schemas.microsoft.com/office/drawing/2014/main" id="{07F73A46-37EE-9C4B-817D-287FB0423E13}"/>
              </a:ext>
            </a:extLst>
          </p:cNvPr>
          <p:cNvPicPr>
            <a:picLocks noChangeAspect="1"/>
          </p:cNvPicPr>
          <p:nvPr/>
        </p:nvPicPr>
        <p:blipFill rotWithShape="1">
          <a:blip r:embed="rId2"/>
          <a:srcRect t="23028" b="66543"/>
          <a:stretch/>
        </p:blipFill>
        <p:spPr>
          <a:xfrm>
            <a:off x="-1988821" y="5949950"/>
            <a:ext cx="16893699" cy="1331785"/>
          </a:xfrm>
          <a:prstGeom prst="rect">
            <a:avLst/>
          </a:prstGeom>
        </p:spPr>
      </p:pic>
      <p:pic>
        <p:nvPicPr>
          <p:cNvPr id="4" name="Picture 3">
            <a:extLst>
              <a:ext uri="{FF2B5EF4-FFF2-40B4-BE49-F238E27FC236}">
                <a16:creationId xmlns:a16="http://schemas.microsoft.com/office/drawing/2014/main" id="{3F224F32-43AD-C54F-AC59-149273A97218}"/>
              </a:ext>
            </a:extLst>
          </p:cNvPr>
          <p:cNvPicPr>
            <a:picLocks noChangeAspect="1"/>
          </p:cNvPicPr>
          <p:nvPr/>
        </p:nvPicPr>
        <p:blipFill>
          <a:blip r:embed="rId3"/>
          <a:stretch>
            <a:fillRect/>
          </a:stretch>
        </p:blipFill>
        <p:spPr>
          <a:xfrm>
            <a:off x="2357633" y="566691"/>
            <a:ext cx="1300576" cy="730800"/>
          </a:xfrm>
          <a:prstGeom prst="rect">
            <a:avLst/>
          </a:prstGeom>
        </p:spPr>
      </p:pic>
      <p:pic>
        <p:nvPicPr>
          <p:cNvPr id="6" name="Picture 5">
            <a:extLst>
              <a:ext uri="{FF2B5EF4-FFF2-40B4-BE49-F238E27FC236}">
                <a16:creationId xmlns:a16="http://schemas.microsoft.com/office/drawing/2014/main" id="{6EB9A58C-B12B-F545-9293-37CB3DA11ADC}"/>
              </a:ext>
            </a:extLst>
          </p:cNvPr>
          <p:cNvPicPr>
            <a:picLocks noChangeAspect="1"/>
          </p:cNvPicPr>
          <p:nvPr/>
        </p:nvPicPr>
        <p:blipFill>
          <a:blip r:embed="rId4"/>
          <a:stretch>
            <a:fillRect/>
          </a:stretch>
        </p:blipFill>
        <p:spPr>
          <a:xfrm>
            <a:off x="6301250" y="776072"/>
            <a:ext cx="3467100" cy="520700"/>
          </a:xfrm>
          <a:prstGeom prst="rect">
            <a:avLst/>
          </a:prstGeom>
        </p:spPr>
      </p:pic>
    </p:spTree>
    <p:extLst>
      <p:ext uri="{BB962C8B-B14F-4D97-AF65-F5344CB8AC3E}">
        <p14:creationId xmlns:p14="http://schemas.microsoft.com/office/powerpoint/2010/main" val="360576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A3FE4-4A8F-7B4D-912E-E18469A0E061}"/>
              </a:ext>
            </a:extLst>
          </p:cNvPr>
          <p:cNvPicPr>
            <a:picLocks noChangeAspect="1"/>
          </p:cNvPicPr>
          <p:nvPr/>
        </p:nvPicPr>
        <p:blipFill rotWithShape="1">
          <a:blip r:embed="rId2"/>
          <a:srcRect l="62092" t="37011" r="24049" b="31094"/>
          <a:stretch/>
        </p:blipFill>
        <p:spPr>
          <a:xfrm>
            <a:off x="0" y="-625837"/>
            <a:ext cx="4554084" cy="7592949"/>
          </a:xfrm>
          <a:prstGeom prst="rect">
            <a:avLst/>
          </a:prstGeom>
        </p:spPr>
      </p:pic>
      <p:sp>
        <p:nvSpPr>
          <p:cNvPr id="10" name="Picture Placeholder 9">
            <a:extLst>
              <a:ext uri="{FF2B5EF4-FFF2-40B4-BE49-F238E27FC236}">
                <a16:creationId xmlns:a16="http://schemas.microsoft.com/office/drawing/2014/main" id="{8FA61BD2-C709-3446-A449-46FC72A268DE}"/>
              </a:ext>
            </a:extLst>
          </p:cNvPr>
          <p:cNvSpPr>
            <a:spLocks noGrp="1"/>
          </p:cNvSpPr>
          <p:nvPr>
            <p:ph type="pic" sz="quarter" idx="13"/>
          </p:nvPr>
        </p:nvSpPr>
        <p:spPr>
          <a:xfrm>
            <a:off x="340961" y="340963"/>
            <a:ext cx="3638579" cy="6285186"/>
          </a:xfrm>
        </p:spPr>
        <p:txBody>
          <a:bodyPr/>
          <a:lstStyle/>
          <a:p>
            <a:r>
              <a:rPr lang="nl-NL"/>
              <a:t>Klik op het pictogram als u een afbeelding wilt toevoegen</a:t>
            </a:r>
            <a:endParaRPr lang="en-US"/>
          </a:p>
        </p:txBody>
      </p:sp>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4895045" y="2729345"/>
            <a:ext cx="4801211" cy="2253947"/>
          </a:xfrm>
        </p:spPr>
        <p:txBody>
          <a:bodyPr anchor="b" anchorCtr="0">
            <a:normAutofit/>
          </a:bodyPr>
          <a:lstStyle>
            <a:lvl1pPr algn="l">
              <a:defRPr sz="4800"/>
            </a:lvl1pPr>
          </a:lstStyle>
          <a:p>
            <a:r>
              <a:rPr lang="nl-NL"/>
              <a:t>Klik om stijl te bewerken</a:t>
            </a:r>
            <a:endParaRPr lang="en-US"/>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4895045" y="5103141"/>
            <a:ext cx="4801211" cy="846810"/>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5" name="Footer Placeholder 4">
            <a:extLst>
              <a:ext uri="{FF2B5EF4-FFF2-40B4-BE49-F238E27FC236}">
                <a16:creationId xmlns:a16="http://schemas.microsoft.com/office/drawing/2014/main" id="{622805E3-95BE-434C-8BFC-E09BC792D813}"/>
              </a:ext>
            </a:extLst>
          </p:cNvPr>
          <p:cNvSpPr>
            <a:spLocks noGrp="1"/>
          </p:cNvSpPr>
          <p:nvPr>
            <p:ph type="ftr" sz="quarter" idx="11"/>
          </p:nvPr>
        </p:nvSpPr>
        <p:spPr>
          <a:xfrm>
            <a:off x="5030543" y="6069800"/>
            <a:ext cx="4114800"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CAF1B4C-B127-AA44-97D5-B468A9C6601F}"/>
              </a:ext>
            </a:extLst>
          </p:cNvPr>
          <p:cNvSpPr>
            <a:spLocks noGrp="1"/>
          </p:cNvSpPr>
          <p:nvPr>
            <p:ph type="sldNum" sz="quarter" idx="12"/>
          </p:nvPr>
        </p:nvSpPr>
        <p:spPr>
          <a:xfrm>
            <a:off x="10657113" y="6069800"/>
            <a:ext cx="623661"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3" name="Picture 12">
            <a:extLst>
              <a:ext uri="{FF2B5EF4-FFF2-40B4-BE49-F238E27FC236}">
                <a16:creationId xmlns:a16="http://schemas.microsoft.com/office/drawing/2014/main" id="{E9131D3A-A6D7-514D-AA50-4FE3B41C3CB9}"/>
              </a:ext>
            </a:extLst>
          </p:cNvPr>
          <p:cNvPicPr>
            <a:picLocks noChangeAspect="1"/>
          </p:cNvPicPr>
          <p:nvPr/>
        </p:nvPicPr>
        <p:blipFill>
          <a:blip r:embed="rId3"/>
          <a:stretch>
            <a:fillRect/>
          </a:stretch>
        </p:blipFill>
        <p:spPr>
          <a:xfrm>
            <a:off x="5031154" y="566691"/>
            <a:ext cx="1300576" cy="730800"/>
          </a:xfrm>
          <a:prstGeom prst="rect">
            <a:avLst/>
          </a:prstGeom>
        </p:spPr>
      </p:pic>
      <p:pic>
        <p:nvPicPr>
          <p:cNvPr id="7" name="Picture 6">
            <a:extLst>
              <a:ext uri="{FF2B5EF4-FFF2-40B4-BE49-F238E27FC236}">
                <a16:creationId xmlns:a16="http://schemas.microsoft.com/office/drawing/2014/main" id="{2FF0F5A0-B955-984D-99D2-0201D5345425}"/>
              </a:ext>
            </a:extLst>
          </p:cNvPr>
          <p:cNvPicPr>
            <a:picLocks noChangeAspect="1"/>
          </p:cNvPicPr>
          <p:nvPr/>
        </p:nvPicPr>
        <p:blipFill>
          <a:blip r:embed="rId4"/>
          <a:stretch>
            <a:fillRect/>
          </a:stretch>
        </p:blipFill>
        <p:spPr>
          <a:xfrm>
            <a:off x="7813674" y="776791"/>
            <a:ext cx="3467100" cy="520700"/>
          </a:xfrm>
          <a:prstGeom prst="rect">
            <a:avLst/>
          </a:prstGeom>
        </p:spPr>
      </p:pic>
    </p:spTree>
    <p:extLst>
      <p:ext uri="{BB962C8B-B14F-4D97-AF65-F5344CB8AC3E}">
        <p14:creationId xmlns:p14="http://schemas.microsoft.com/office/powerpoint/2010/main" val="233702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911224" y="2619214"/>
            <a:ext cx="4606173" cy="2352896"/>
          </a:xfrm>
        </p:spPr>
        <p:txBody>
          <a:bodyPr anchor="t" anchorCtr="0">
            <a:normAutofit/>
          </a:bodyPr>
          <a:lstStyle>
            <a:lvl1pPr algn="l">
              <a:defRPr sz="4800">
                <a:solidFill>
                  <a:schemeClr val="tx1"/>
                </a:solidFill>
              </a:defRPr>
            </a:lvl1pPr>
          </a:lstStyle>
          <a:p>
            <a:r>
              <a:rPr lang="nl-NL"/>
              <a:t>Klik om stijl te bewerken</a:t>
            </a:r>
            <a:endParaRPr lang="en-US"/>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911225" y="5153891"/>
            <a:ext cx="4606171" cy="792256"/>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5" name="Footer Placeholder 4">
            <a:extLst>
              <a:ext uri="{FF2B5EF4-FFF2-40B4-BE49-F238E27FC236}">
                <a16:creationId xmlns:a16="http://schemas.microsoft.com/office/drawing/2014/main" id="{622805E3-95BE-434C-8BFC-E09BC792D813}"/>
              </a:ext>
            </a:extLst>
          </p:cNvPr>
          <p:cNvSpPr>
            <a:spLocks noGrp="1"/>
          </p:cNvSpPr>
          <p:nvPr>
            <p:ph type="ftr" sz="quarter" idx="11"/>
          </p:nvPr>
        </p:nvSpPr>
        <p:spPr>
          <a:xfrm>
            <a:off x="915743" y="6143250"/>
            <a:ext cx="4114800"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CAF1B4C-B127-AA44-97D5-B468A9C6601F}"/>
              </a:ext>
            </a:extLst>
          </p:cNvPr>
          <p:cNvSpPr>
            <a:spLocks noGrp="1"/>
          </p:cNvSpPr>
          <p:nvPr>
            <p:ph type="sldNum" sz="quarter" idx="12"/>
          </p:nvPr>
        </p:nvSpPr>
        <p:spPr>
          <a:xfrm>
            <a:off x="10509813" y="6143250"/>
            <a:ext cx="770961"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1" name="Picture 10">
            <a:extLst>
              <a:ext uri="{FF2B5EF4-FFF2-40B4-BE49-F238E27FC236}">
                <a16:creationId xmlns:a16="http://schemas.microsoft.com/office/drawing/2014/main" id="{F3A82EFA-DEB7-914F-990B-497FD982F846}"/>
              </a:ext>
            </a:extLst>
          </p:cNvPr>
          <p:cNvPicPr>
            <a:picLocks noChangeAspect="1"/>
          </p:cNvPicPr>
          <p:nvPr/>
        </p:nvPicPr>
        <p:blipFill>
          <a:blip r:embed="rId2"/>
          <a:stretch>
            <a:fillRect/>
          </a:stretch>
        </p:blipFill>
        <p:spPr>
          <a:xfrm>
            <a:off x="5030543" y="572944"/>
            <a:ext cx="1295718" cy="727822"/>
          </a:xfrm>
          <a:prstGeom prst="rect">
            <a:avLst/>
          </a:prstGeom>
        </p:spPr>
      </p:pic>
      <p:sp>
        <p:nvSpPr>
          <p:cNvPr id="13" name="TextBox 12">
            <a:extLst>
              <a:ext uri="{FF2B5EF4-FFF2-40B4-BE49-F238E27FC236}">
                <a16:creationId xmlns:a16="http://schemas.microsoft.com/office/drawing/2014/main" id="{2804E1D0-E8E9-A749-8827-D85460CC7780}"/>
              </a:ext>
            </a:extLst>
          </p:cNvPr>
          <p:cNvSpPr txBox="1"/>
          <p:nvPr/>
        </p:nvSpPr>
        <p:spPr>
          <a:xfrm>
            <a:off x="9693285" y="750192"/>
            <a:ext cx="1927655" cy="584775"/>
          </a:xfrm>
          <a:prstGeom prst="rect">
            <a:avLst/>
          </a:prstGeom>
          <a:noFill/>
        </p:spPr>
        <p:txBody>
          <a:bodyPr wrap="square" rtlCol="0">
            <a:spAutoFit/>
          </a:bodyPr>
          <a:lstStyle/>
          <a:p>
            <a:r>
              <a:rPr lang="en-US" sz="1600" b="0" i="0" err="1">
                <a:solidFill>
                  <a:schemeClr val="bg1"/>
                </a:solidFill>
                <a:latin typeface="Periodico Display ExtraLight" panose="02000504070000020004" pitchFamily="2" charset="77"/>
              </a:rPr>
              <a:t>Hier</a:t>
            </a:r>
            <a:r>
              <a:rPr lang="en-US" sz="1600" b="0" i="0">
                <a:solidFill>
                  <a:schemeClr val="bg1"/>
                </a:solidFill>
                <a:latin typeface="Periodico Display ExtraLight" panose="02000504070000020004" pitchFamily="2" charset="77"/>
              </a:rPr>
              <a:t> </a:t>
            </a:r>
            <a:r>
              <a:rPr lang="en-US" sz="1600" b="0" i="0" err="1">
                <a:solidFill>
                  <a:schemeClr val="bg1"/>
                </a:solidFill>
                <a:latin typeface="Periodico Display ExtraLight" panose="02000504070000020004" pitchFamily="2" charset="77"/>
              </a:rPr>
              <a:t>komt</a:t>
            </a:r>
            <a:r>
              <a:rPr lang="en-US" sz="1600" b="0" i="0">
                <a:solidFill>
                  <a:schemeClr val="bg1"/>
                </a:solidFill>
                <a:latin typeface="Periodico Display ExtraLight" panose="02000504070000020004" pitchFamily="2" charset="77"/>
              </a:rPr>
              <a:t> de</a:t>
            </a:r>
          </a:p>
          <a:p>
            <a:r>
              <a:rPr lang="en-US" sz="1600" b="1" i="1">
                <a:solidFill>
                  <a:schemeClr val="bg1"/>
                </a:solidFill>
                <a:latin typeface="Periodico Display SemiBold" panose="02000504080000020004" pitchFamily="2" charset="77"/>
              </a:rPr>
              <a:t>pay-off</a:t>
            </a:r>
            <a:r>
              <a:rPr lang="en-US" sz="1600" b="0" i="0">
                <a:solidFill>
                  <a:schemeClr val="bg1"/>
                </a:solidFill>
                <a:latin typeface="Periodico Display ExtraLight" panose="02000504070000020004" pitchFamily="2" charset="77"/>
              </a:rPr>
              <a:t> van SLO</a:t>
            </a:r>
          </a:p>
        </p:txBody>
      </p:sp>
      <p:sp>
        <p:nvSpPr>
          <p:cNvPr id="14" name="Parallelogram 13">
            <a:extLst>
              <a:ext uri="{FF2B5EF4-FFF2-40B4-BE49-F238E27FC236}">
                <a16:creationId xmlns:a16="http://schemas.microsoft.com/office/drawing/2014/main" id="{1E177D2E-2B57-0B4D-B234-3D37BB2F2C54}"/>
              </a:ext>
            </a:extLst>
          </p:cNvPr>
          <p:cNvSpPr/>
          <p:nvPr/>
        </p:nvSpPr>
        <p:spPr>
          <a:xfrm>
            <a:off x="9803157" y="532187"/>
            <a:ext cx="148015" cy="174657"/>
          </a:xfrm>
          <a:prstGeom prst="parallelogram">
            <a:avLst>
              <a:gd name="adj" fmla="val 76618"/>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601789F-F525-984D-B360-102424F7D7E6}"/>
              </a:ext>
            </a:extLst>
          </p:cNvPr>
          <p:cNvPicPr>
            <a:picLocks noChangeAspect="1"/>
          </p:cNvPicPr>
          <p:nvPr/>
        </p:nvPicPr>
        <p:blipFill rotWithShape="1">
          <a:blip r:embed="rId3"/>
          <a:srcRect l="9081" t="16984" r="3183" b="47619"/>
          <a:stretch/>
        </p:blipFill>
        <p:spPr>
          <a:xfrm>
            <a:off x="-173567" y="-922476"/>
            <a:ext cx="12539132" cy="3661051"/>
          </a:xfrm>
          <a:prstGeom prst="rect">
            <a:avLst/>
          </a:prstGeom>
        </p:spPr>
      </p:pic>
      <p:sp>
        <p:nvSpPr>
          <p:cNvPr id="10" name="Picture Placeholder 9">
            <a:extLst>
              <a:ext uri="{FF2B5EF4-FFF2-40B4-BE49-F238E27FC236}">
                <a16:creationId xmlns:a16="http://schemas.microsoft.com/office/drawing/2014/main" id="{8FA61BD2-C709-3446-A449-46FC72A268DE}"/>
              </a:ext>
            </a:extLst>
          </p:cNvPr>
          <p:cNvSpPr>
            <a:spLocks noGrp="1"/>
          </p:cNvSpPr>
          <p:nvPr>
            <p:ph type="pic" sz="quarter" idx="13"/>
          </p:nvPr>
        </p:nvSpPr>
        <p:spPr>
          <a:xfrm>
            <a:off x="5796366" y="349626"/>
            <a:ext cx="5484408" cy="4222374"/>
          </a:xfrm>
        </p:spPr>
        <p:txBody>
          <a:bodyPr anchor="ctr"/>
          <a:lstStyle>
            <a:lvl1pPr algn="ctr">
              <a:defRPr b="0" i="0">
                <a:solidFill>
                  <a:schemeClr val="bg1"/>
                </a:solidFill>
              </a:defRPr>
            </a:lvl1pPr>
          </a:lstStyle>
          <a:p>
            <a:r>
              <a:rPr lang="nl-NL"/>
              <a:t>Klik op het pictogram als u een afbeelding wilt toevoegen</a:t>
            </a:r>
            <a:endParaRPr lang="en-US"/>
          </a:p>
        </p:txBody>
      </p:sp>
      <p:pic>
        <p:nvPicPr>
          <p:cNvPr id="16" name="Picture 15">
            <a:extLst>
              <a:ext uri="{FF2B5EF4-FFF2-40B4-BE49-F238E27FC236}">
                <a16:creationId xmlns:a16="http://schemas.microsoft.com/office/drawing/2014/main" id="{16025298-B15D-124B-8692-8A0904DD30B3}"/>
              </a:ext>
            </a:extLst>
          </p:cNvPr>
          <p:cNvPicPr>
            <a:picLocks noChangeAspect="1"/>
          </p:cNvPicPr>
          <p:nvPr/>
        </p:nvPicPr>
        <p:blipFill>
          <a:blip r:embed="rId4"/>
          <a:stretch>
            <a:fillRect/>
          </a:stretch>
        </p:blipFill>
        <p:spPr>
          <a:xfrm>
            <a:off x="9980198" y="5220792"/>
            <a:ext cx="1300576" cy="730800"/>
          </a:xfrm>
          <a:prstGeom prst="rect">
            <a:avLst/>
          </a:prstGeom>
        </p:spPr>
      </p:pic>
    </p:spTree>
    <p:extLst>
      <p:ext uri="{BB962C8B-B14F-4D97-AF65-F5344CB8AC3E}">
        <p14:creationId xmlns:p14="http://schemas.microsoft.com/office/powerpoint/2010/main" val="369533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838200" y="1825624"/>
            <a:ext cx="3943662" cy="1846965"/>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4937760" y="1918010"/>
            <a:ext cx="6416040" cy="4031941"/>
          </a:xfrm>
        </p:spPr>
        <p:txBody>
          <a:bodyPr>
            <a:normAutofit/>
          </a:bodyPr>
          <a:lstStyle>
            <a:lvl1pPr>
              <a:defRPr sz="1800"/>
            </a:lvl1pPr>
            <a:lvl2pPr>
              <a:defRPr sz="1600"/>
            </a:lvl2pPr>
            <a:lvl3pPr>
              <a:defRPr sz="14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838200"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10417215" y="6257954"/>
            <a:ext cx="863560"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839788" y="3781586"/>
            <a:ext cx="3942074" cy="2168364"/>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45820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D6A8B-1B65-F040-8935-80D079419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a:extLst>
              <a:ext uri="{FF2B5EF4-FFF2-40B4-BE49-F238E27FC236}">
                <a16:creationId xmlns:a16="http://schemas.microsoft.com/office/drawing/2014/main" id="{D9C0FF43-8B51-0249-A70C-E4C18215FD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a:extLst>
              <a:ext uri="{FF2B5EF4-FFF2-40B4-BE49-F238E27FC236}">
                <a16:creationId xmlns:a16="http://schemas.microsoft.com/office/drawing/2014/main" id="{11A58791-F204-B241-980A-9D30469D0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Book" panose="02000604040000020004" pitchFamily="2" charset="-128"/>
                <a:ea typeface="Gotham Book" panose="02000604040000020004" pitchFamily="2" charset="-128"/>
              </a:defRPr>
            </a:lvl1pPr>
          </a:lstStyle>
          <a:p>
            <a:endParaRPr lang="en-US"/>
          </a:p>
        </p:txBody>
      </p:sp>
      <p:sp>
        <p:nvSpPr>
          <p:cNvPr id="6" name="Slide Number Placeholder 5">
            <a:extLst>
              <a:ext uri="{FF2B5EF4-FFF2-40B4-BE49-F238E27FC236}">
                <a16:creationId xmlns:a16="http://schemas.microsoft.com/office/drawing/2014/main" id="{79E7EE13-C880-724E-9812-D3833162BAE1}"/>
              </a:ext>
            </a:extLst>
          </p:cNvPr>
          <p:cNvSpPr>
            <a:spLocks noGrp="1"/>
          </p:cNvSpPr>
          <p:nvPr>
            <p:ph type="sldNum" sz="quarter" idx="4"/>
          </p:nvPr>
        </p:nvSpPr>
        <p:spPr>
          <a:xfrm>
            <a:off x="8537575"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panose="02000604040000020004" pitchFamily="2" charset="-128"/>
                <a:ea typeface="Gotham Book" panose="02000604040000020004" pitchFamily="2" charset="-128"/>
              </a:defRPr>
            </a:lvl1pPr>
          </a:lstStyle>
          <a:p>
            <a:fld id="{5C6BFB0B-7421-804D-9617-8460DF464CA0}" type="slidenum">
              <a:rPr lang="en-US" smtClean="0"/>
              <a:pPr/>
              <a:t>‹nr.›</a:t>
            </a:fld>
            <a:endParaRPr lang="en-US"/>
          </a:p>
        </p:txBody>
      </p:sp>
      <p:grpSp>
        <p:nvGrpSpPr>
          <p:cNvPr id="12" name="Group 11">
            <a:extLst>
              <a:ext uri="{FF2B5EF4-FFF2-40B4-BE49-F238E27FC236}">
                <a16:creationId xmlns:a16="http://schemas.microsoft.com/office/drawing/2014/main" id="{5BD8255D-9720-F448-888E-364B00202501}"/>
              </a:ext>
            </a:extLst>
          </p:cNvPr>
          <p:cNvGrpSpPr/>
          <p:nvPr/>
        </p:nvGrpSpPr>
        <p:grpSpPr>
          <a:xfrm>
            <a:off x="911225" y="-582707"/>
            <a:ext cx="10369550" cy="268942"/>
            <a:chOff x="0" y="-582707"/>
            <a:chExt cx="12192000" cy="268942"/>
          </a:xfrm>
        </p:grpSpPr>
        <p:sp>
          <p:nvSpPr>
            <p:cNvPr id="8" name="Rectangle 7">
              <a:extLst>
                <a:ext uri="{FF2B5EF4-FFF2-40B4-BE49-F238E27FC236}">
                  <a16:creationId xmlns:a16="http://schemas.microsoft.com/office/drawing/2014/main" id="{60CF049F-1EF9-4048-A782-FB5377A7B3CC}"/>
                </a:ext>
              </a:extLst>
            </p:cNvPr>
            <p:cNvSpPr/>
            <p:nvPr/>
          </p:nvSpPr>
          <p:spPr>
            <a:xfrm>
              <a:off x="0" y="-582706"/>
              <a:ext cx="4064000" cy="2689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0B5C4D-8B21-1A4C-8449-59C6E2134336}"/>
                </a:ext>
              </a:extLst>
            </p:cNvPr>
            <p:cNvSpPr/>
            <p:nvPr/>
          </p:nvSpPr>
          <p:spPr>
            <a:xfrm>
              <a:off x="4064000" y="-582707"/>
              <a:ext cx="4064000" cy="2689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BAE0FC-243B-8C4B-AF89-6A53B3C7B3E7}"/>
                </a:ext>
              </a:extLst>
            </p:cNvPr>
            <p:cNvSpPr/>
            <p:nvPr/>
          </p:nvSpPr>
          <p:spPr>
            <a:xfrm>
              <a:off x="8128000" y="-582707"/>
              <a:ext cx="4064000" cy="2689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1579792"/>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0" r:id="rId3"/>
    <p:sldLayoutId id="2147483671" r:id="rId4"/>
    <p:sldLayoutId id="2147483667" r:id="rId5"/>
    <p:sldLayoutId id="2147483664" r:id="rId6"/>
    <p:sldLayoutId id="2147483662" r:id="rId7"/>
    <p:sldLayoutId id="2147483665" r:id="rId8"/>
    <p:sldLayoutId id="2147483650" r:id="rId9"/>
    <p:sldLayoutId id="2147483663" r:id="rId10"/>
    <p:sldLayoutId id="2147483651" r:id="rId11"/>
    <p:sldLayoutId id="2147483652" r:id="rId12"/>
    <p:sldLayoutId id="2147483653" r:id="rId13"/>
    <p:sldLayoutId id="2147483654" r:id="rId14"/>
    <p:sldLayoutId id="2147483666" r:id="rId15"/>
    <p:sldLayoutId id="2147483655" r:id="rId16"/>
    <p:sldLayoutId id="2147483656" r:id="rId17"/>
    <p:sldLayoutId id="2147483657" r:id="rId18"/>
    <p:sldLayoutId id="2147483659" r:id="rId19"/>
    <p:sldLayoutId id="2147483658" r:id="rId20"/>
    <p:sldLayoutId id="2147483673" r:id="rId21"/>
  </p:sldLayoutIdLst>
  <p:txStyles>
    <p:titleStyle>
      <a:lvl1pPr algn="l" defTabSz="914400" rtl="0" eaLnBrk="1" latinLnBrk="0" hangingPunct="1">
        <a:lnSpc>
          <a:spcPct val="90000"/>
        </a:lnSpc>
        <a:spcBef>
          <a:spcPct val="0"/>
        </a:spcBef>
        <a:buNone/>
        <a:defRPr sz="44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www.menti.co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hyperlink" Target="mailto:.stromp@slo.nl"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02C8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67203-914D-418A-B460-57E16A0165B4}"/>
              </a:ext>
            </a:extLst>
          </p:cNvPr>
          <p:cNvSpPr>
            <a:spLocks noGrp="1"/>
          </p:cNvSpPr>
          <p:nvPr>
            <p:ph type="ctrTitle"/>
          </p:nvPr>
        </p:nvSpPr>
        <p:spPr>
          <a:xfrm>
            <a:off x="2297066" y="1717475"/>
            <a:ext cx="9272500" cy="2182159"/>
          </a:xfrm>
        </p:spPr>
        <p:txBody>
          <a:bodyPr>
            <a:normAutofit fontScale="90000"/>
          </a:bodyPr>
          <a:lstStyle/>
          <a:p>
            <a:r>
              <a:rPr lang="en-GB" dirty="0">
                <a:latin typeface="Verdana"/>
                <a:ea typeface="Verdana"/>
              </a:rPr>
              <a:t>The Dutch Education system and our curriculum ‘under construction’</a:t>
            </a:r>
            <a:endParaRPr lang="nl-NL" dirty="0"/>
          </a:p>
        </p:txBody>
      </p:sp>
      <p:sp>
        <p:nvSpPr>
          <p:cNvPr id="3" name="Ondertitel 2">
            <a:extLst>
              <a:ext uri="{FF2B5EF4-FFF2-40B4-BE49-F238E27FC236}">
                <a16:creationId xmlns:a16="http://schemas.microsoft.com/office/drawing/2014/main" id="{BD05055B-AD0F-4EC7-9DB7-EF6A042695BB}"/>
              </a:ext>
            </a:extLst>
          </p:cNvPr>
          <p:cNvSpPr>
            <a:spLocks noGrp="1"/>
          </p:cNvSpPr>
          <p:nvPr>
            <p:ph type="subTitle" idx="1"/>
          </p:nvPr>
        </p:nvSpPr>
        <p:spPr>
          <a:xfrm>
            <a:off x="2299391" y="4228959"/>
            <a:ext cx="8613448" cy="2010476"/>
          </a:xfrm>
        </p:spPr>
        <p:txBody>
          <a:bodyPr/>
          <a:lstStyle/>
          <a:p>
            <a:r>
              <a:rPr lang="nl-NL" b="1" dirty="0"/>
              <a:t>Sanne Tromp</a:t>
            </a:r>
            <a:r>
              <a:rPr lang="nl-NL" dirty="0"/>
              <a:t>, Director </a:t>
            </a:r>
            <a:r>
              <a:rPr lang="nl-NL" dirty="0" err="1"/>
              <a:t>knowledge</a:t>
            </a:r>
            <a:r>
              <a:rPr lang="nl-NL" dirty="0"/>
              <a:t> &amp; </a:t>
            </a:r>
            <a:r>
              <a:rPr lang="nl-NL" dirty="0" err="1"/>
              <a:t>innovation</a:t>
            </a:r>
            <a:r>
              <a:rPr lang="nl-NL" dirty="0"/>
              <a:t> </a:t>
            </a:r>
          </a:p>
          <a:p>
            <a:r>
              <a:rPr lang="nl-NL" b="1" dirty="0" err="1"/>
              <a:t>Karianne</a:t>
            </a:r>
            <a:r>
              <a:rPr lang="nl-NL" b="1" dirty="0"/>
              <a:t> </a:t>
            </a:r>
            <a:r>
              <a:rPr lang="nl-NL" b="1" dirty="0" err="1"/>
              <a:t>Djoyoadhiningrat</a:t>
            </a:r>
            <a:r>
              <a:rPr lang="nl-NL" b="1" dirty="0"/>
              <a:t>-Hol</a:t>
            </a:r>
            <a:r>
              <a:rPr lang="nl-NL" dirty="0"/>
              <a:t>, Expert nature, </a:t>
            </a:r>
            <a:r>
              <a:rPr lang="nl-NL" dirty="0" err="1"/>
              <a:t>science</a:t>
            </a:r>
            <a:r>
              <a:rPr lang="nl-NL" dirty="0"/>
              <a:t> &amp; </a:t>
            </a:r>
            <a:r>
              <a:rPr lang="nl-NL" dirty="0" err="1"/>
              <a:t>technology</a:t>
            </a:r>
            <a:r>
              <a:rPr lang="nl-NL" dirty="0"/>
              <a:t> </a:t>
            </a:r>
            <a:r>
              <a:rPr lang="nl-NL" dirty="0" err="1"/>
              <a:t>primary</a:t>
            </a:r>
            <a:r>
              <a:rPr lang="nl-NL" dirty="0"/>
              <a:t> </a:t>
            </a:r>
            <a:r>
              <a:rPr lang="nl-NL" dirty="0" err="1"/>
              <a:t>education</a:t>
            </a:r>
            <a:endParaRPr lang="nl-NL" dirty="0"/>
          </a:p>
          <a:p>
            <a:r>
              <a:rPr lang="nl-NL" b="1" dirty="0"/>
              <a:t>SLO</a:t>
            </a:r>
            <a:r>
              <a:rPr lang="nl-NL" dirty="0"/>
              <a:t>, </a:t>
            </a:r>
            <a:r>
              <a:rPr lang="nl-NL" dirty="0" err="1"/>
              <a:t>the</a:t>
            </a:r>
            <a:r>
              <a:rPr lang="nl-NL" dirty="0"/>
              <a:t> Netherlands </a:t>
            </a:r>
            <a:r>
              <a:rPr lang="nl-NL" dirty="0" err="1"/>
              <a:t>institute</a:t>
            </a:r>
            <a:r>
              <a:rPr lang="nl-NL" dirty="0"/>
              <a:t> </a:t>
            </a:r>
            <a:r>
              <a:rPr lang="nl-NL" dirty="0" err="1"/>
              <a:t>for</a:t>
            </a:r>
            <a:r>
              <a:rPr lang="nl-NL" dirty="0"/>
              <a:t> curriculum development</a:t>
            </a:r>
          </a:p>
        </p:txBody>
      </p:sp>
    </p:spTree>
    <p:extLst>
      <p:ext uri="{BB962C8B-B14F-4D97-AF65-F5344CB8AC3E}">
        <p14:creationId xmlns:p14="http://schemas.microsoft.com/office/powerpoint/2010/main" val="2619120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 company name&#10;&#10;Description automatically generated">
            <a:extLst>
              <a:ext uri="{FF2B5EF4-FFF2-40B4-BE49-F238E27FC236}">
                <a16:creationId xmlns:a16="http://schemas.microsoft.com/office/drawing/2014/main" id="{1837243B-1350-A009-1886-4057B23CDF48}"/>
              </a:ext>
            </a:extLst>
          </p:cNvPr>
          <p:cNvPicPr>
            <a:picLocks noChangeAspect="1"/>
          </p:cNvPicPr>
          <p:nvPr/>
        </p:nvPicPr>
        <p:blipFill>
          <a:blip r:embed="rId3"/>
          <a:stretch>
            <a:fillRect/>
          </a:stretch>
        </p:blipFill>
        <p:spPr>
          <a:xfrm>
            <a:off x="331694" y="1891555"/>
            <a:ext cx="9589992" cy="4778186"/>
          </a:xfrm>
          <a:prstGeom prst="rect">
            <a:avLst/>
          </a:prstGeom>
        </p:spPr>
      </p:pic>
      <p:sp>
        <p:nvSpPr>
          <p:cNvPr id="5" name="Title 1">
            <a:extLst>
              <a:ext uri="{FF2B5EF4-FFF2-40B4-BE49-F238E27FC236}">
                <a16:creationId xmlns:a16="http://schemas.microsoft.com/office/drawing/2014/main" id="{D48F7D42-66DB-7D3C-66B6-6B256FCE0A1E}"/>
              </a:ext>
            </a:extLst>
          </p:cNvPr>
          <p:cNvSpPr txBox="1">
            <a:spLocks/>
          </p:cNvSpPr>
          <p:nvPr/>
        </p:nvSpPr>
        <p:spPr>
          <a:xfrm>
            <a:off x="804582" y="669800"/>
            <a:ext cx="10434548" cy="1046332"/>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700">
                <a:latin typeface="Verdana"/>
                <a:ea typeface="Verdana"/>
              </a:rPr>
              <a:t>Sustainability</a:t>
            </a:r>
            <a:br>
              <a:rPr lang="en-US" sz="3700">
                <a:latin typeface="Verdana"/>
                <a:ea typeface="Verdana"/>
              </a:rPr>
            </a:br>
            <a:r>
              <a:rPr lang="en-US" sz="2800" i="1">
                <a:latin typeface="Verdana"/>
                <a:ea typeface="Verdana"/>
              </a:rPr>
              <a:t>more than ecological sustainability</a:t>
            </a:r>
            <a:endParaRPr lang="en-US" sz="2800" i="1"/>
          </a:p>
        </p:txBody>
      </p:sp>
    </p:spTree>
    <p:extLst>
      <p:ext uri="{BB962C8B-B14F-4D97-AF65-F5344CB8AC3E}">
        <p14:creationId xmlns:p14="http://schemas.microsoft.com/office/powerpoint/2010/main" val="4207079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9682"/>
            <a:ext cx="3722225" cy="1920391"/>
          </a:xfrm>
        </p:spPr>
        <p:txBody>
          <a:bodyPr anchor="b">
            <a:normAutofit/>
          </a:bodyPr>
          <a:lstStyle/>
          <a:p>
            <a:r>
              <a:rPr lang="en-US" sz="3700" dirty="0"/>
              <a:t>Your view on the role of education</a:t>
            </a:r>
            <a:endParaRPr lang="nl-NL" sz="3700" dirty="0"/>
          </a:p>
        </p:txBody>
      </p:sp>
      <p:pic>
        <p:nvPicPr>
          <p:cNvPr id="4" name="Picture 4" descr="Qr code&#10;&#10;Description automatically generated">
            <a:extLst>
              <a:ext uri="{FF2B5EF4-FFF2-40B4-BE49-F238E27FC236}">
                <a16:creationId xmlns:a16="http://schemas.microsoft.com/office/drawing/2014/main" id="{E11E17EB-16D6-5A74-3FF3-298487B80025}"/>
              </a:ext>
            </a:extLst>
          </p:cNvPr>
          <p:cNvPicPr>
            <a:picLocks noChangeAspect="1"/>
          </p:cNvPicPr>
          <p:nvPr/>
        </p:nvPicPr>
        <p:blipFill>
          <a:blip r:embed="rId3"/>
          <a:stretch>
            <a:fillRect/>
          </a:stretch>
        </p:blipFill>
        <p:spPr>
          <a:xfrm>
            <a:off x="6155029" y="1969682"/>
            <a:ext cx="3980268" cy="3980268"/>
          </a:xfrm>
          <a:prstGeom prst="rect">
            <a:avLst/>
          </a:prstGeom>
          <a:noFill/>
        </p:spPr>
      </p:pic>
      <p:sp>
        <p:nvSpPr>
          <p:cNvPr id="3" name="Text Placeholder 2"/>
          <p:cNvSpPr>
            <a:spLocks noGrp="1"/>
          </p:cNvSpPr>
          <p:nvPr>
            <p:ph type="body" idx="13"/>
          </p:nvPr>
        </p:nvSpPr>
        <p:spPr>
          <a:xfrm>
            <a:off x="839788" y="4233665"/>
            <a:ext cx="4360172" cy="1716284"/>
          </a:xfrm>
        </p:spPr>
        <p:txBody>
          <a:bodyPr vert="horz" lIns="91440" tIns="45720" rIns="91440" bIns="45720" rtlCol="0" anchor="t">
            <a:normAutofit lnSpcReduction="10000"/>
          </a:bodyPr>
          <a:lstStyle/>
          <a:p>
            <a:r>
              <a:rPr lang="en-US" dirty="0">
                <a:latin typeface="Verdana"/>
                <a:ea typeface="Verdana"/>
              </a:rPr>
              <a:t>Considering the urgent societal problems …, … and …, </a:t>
            </a:r>
            <a:br>
              <a:rPr lang="en-US" dirty="0"/>
            </a:br>
            <a:br>
              <a:rPr lang="en-US" dirty="0">
                <a:latin typeface="Verdana"/>
                <a:ea typeface="Verdana"/>
              </a:rPr>
            </a:br>
            <a:br>
              <a:rPr lang="en-US" dirty="0">
                <a:latin typeface="Verdana"/>
                <a:ea typeface="Verdana"/>
              </a:rPr>
            </a:br>
            <a:r>
              <a:rPr lang="en-US" dirty="0">
                <a:latin typeface="Verdana"/>
                <a:ea typeface="Verdana"/>
              </a:rPr>
              <a:t>I believe that students should learn to …, … and … .</a:t>
            </a:r>
            <a:endParaRPr lang="nl-NL" dirty="0"/>
          </a:p>
        </p:txBody>
      </p:sp>
      <p:sp>
        <p:nvSpPr>
          <p:cNvPr id="5" name="TextBox 4">
            <a:extLst>
              <a:ext uri="{FF2B5EF4-FFF2-40B4-BE49-F238E27FC236}">
                <a16:creationId xmlns:a16="http://schemas.microsoft.com/office/drawing/2014/main" id="{BA6D17DC-B49A-57BF-1195-CF37C7EC2620}"/>
              </a:ext>
            </a:extLst>
          </p:cNvPr>
          <p:cNvSpPr txBox="1"/>
          <p:nvPr/>
        </p:nvSpPr>
        <p:spPr>
          <a:xfrm>
            <a:off x="6098722" y="683079"/>
            <a:ext cx="48114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rPr>
              <a:t>Go to </a:t>
            </a:r>
            <a:r>
              <a:rPr lang="en-US" sz="2800" dirty="0">
                <a:solidFill>
                  <a:schemeClr val="bg1"/>
                </a:solidFill>
                <a:hlinkClick r:id="rId4">
                  <a:extLst>
                    <a:ext uri="{A12FA001-AC4F-418D-AE19-62706E023703}">
                      <ahyp:hlinkClr xmlns:ahyp="http://schemas.microsoft.com/office/drawing/2018/hyperlinkcolor" val="tx"/>
                    </a:ext>
                  </a:extLst>
                </a:hlinkClick>
              </a:rPr>
              <a:t>www.menti.com</a:t>
            </a:r>
            <a:r>
              <a:rPr lang="en-US" sz="2800" dirty="0">
                <a:solidFill>
                  <a:schemeClr val="bg1"/>
                </a:solidFill>
              </a:rPr>
              <a:t> </a:t>
            </a:r>
            <a:endParaRPr lang="en-US" sz="2800" dirty="0">
              <a:solidFill>
                <a:schemeClr val="bg1"/>
              </a:solidFill>
              <a:cs typeface="Calibri"/>
            </a:endParaRPr>
          </a:p>
          <a:p>
            <a:r>
              <a:rPr lang="en-US" sz="2800" dirty="0">
                <a:solidFill>
                  <a:schemeClr val="bg1"/>
                </a:solidFill>
              </a:rPr>
              <a:t>CODE: </a:t>
            </a:r>
            <a:r>
              <a:rPr lang="en-US" sz="2800" dirty="0">
                <a:solidFill>
                  <a:schemeClr val="bg1"/>
                </a:solidFill>
                <a:ea typeface="+mn-lt"/>
                <a:cs typeface="+mn-lt"/>
              </a:rPr>
              <a:t>8663 4387</a:t>
            </a:r>
            <a:endParaRPr lang="en-US" sz="2800" dirty="0">
              <a:solidFill>
                <a:schemeClr val="bg1"/>
              </a:solidFill>
              <a:cs typeface="Calibri"/>
            </a:endParaRPr>
          </a:p>
        </p:txBody>
      </p:sp>
    </p:spTree>
    <p:extLst>
      <p:ext uri="{BB962C8B-B14F-4D97-AF65-F5344CB8AC3E}">
        <p14:creationId xmlns:p14="http://schemas.microsoft.com/office/powerpoint/2010/main" val="313888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Verdana"/>
                <a:ea typeface="Verdana"/>
              </a:rPr>
              <a:t>Overview Dutch Education System</a:t>
            </a:r>
            <a:endParaRPr lang="en-US"/>
          </a:p>
        </p:txBody>
      </p:sp>
    </p:spTree>
    <p:extLst>
      <p:ext uri="{BB962C8B-B14F-4D97-AF65-F5344CB8AC3E}">
        <p14:creationId xmlns:p14="http://schemas.microsoft.com/office/powerpoint/2010/main" val="3188406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2388" y="487787"/>
            <a:ext cx="7209612" cy="989479"/>
          </a:xfrm>
          <a:solidFill>
            <a:schemeClr val="bg1"/>
          </a:solidFill>
        </p:spPr>
        <p:txBody>
          <a:bodyPr>
            <a:normAutofit/>
          </a:bodyPr>
          <a:lstStyle/>
          <a:p>
            <a:r>
              <a:rPr lang="en-US" sz="2800" dirty="0"/>
              <a:t>Overview  Dutch Education System</a:t>
            </a:r>
          </a:p>
        </p:txBody>
      </p:sp>
      <p:pic>
        <p:nvPicPr>
          <p:cNvPr id="3" name="Afbeelding 3">
            <a:extLst>
              <a:ext uri="{FF2B5EF4-FFF2-40B4-BE49-F238E27FC236}">
                <a16:creationId xmlns:a16="http://schemas.microsoft.com/office/drawing/2014/main" id="{98B385F5-A485-4A0D-819D-A2DEC5598F00}"/>
              </a:ext>
            </a:extLst>
          </p:cNvPr>
          <p:cNvPicPr>
            <a:picLocks noChangeAspect="1"/>
          </p:cNvPicPr>
          <p:nvPr/>
        </p:nvPicPr>
        <p:blipFill>
          <a:blip r:embed="rId3"/>
          <a:stretch>
            <a:fillRect/>
          </a:stretch>
        </p:blipFill>
        <p:spPr>
          <a:xfrm>
            <a:off x="1561383" y="1247719"/>
            <a:ext cx="8350368" cy="5757163"/>
          </a:xfrm>
          <a:prstGeom prst="rect">
            <a:avLst/>
          </a:prstGeom>
        </p:spPr>
      </p:pic>
    </p:spTree>
    <p:extLst>
      <p:ext uri="{BB962C8B-B14F-4D97-AF65-F5344CB8AC3E}">
        <p14:creationId xmlns:p14="http://schemas.microsoft.com/office/powerpoint/2010/main" val="1533598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015939-1619-6EE1-63F6-BDAF026AE83D}"/>
              </a:ext>
            </a:extLst>
          </p:cNvPr>
          <p:cNvSpPr txBox="1"/>
          <p:nvPr/>
        </p:nvSpPr>
        <p:spPr>
          <a:xfrm>
            <a:off x="7996518" y="2350160"/>
            <a:ext cx="4052046" cy="95410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Examen programs </a:t>
            </a:r>
          </a:p>
          <a:p>
            <a:pPr algn="ctr"/>
            <a:r>
              <a:rPr lang="en-US" sz="2800" dirty="0"/>
              <a:t>per subject</a:t>
            </a:r>
            <a:endParaRPr lang="en-US" sz="2800" dirty="0">
              <a:cs typeface="Calibri"/>
            </a:endParaRPr>
          </a:p>
        </p:txBody>
      </p:sp>
      <p:pic>
        <p:nvPicPr>
          <p:cNvPr id="12" name="Afbeelding 3" descr="Diagram&#10;&#10;Description automatically generated">
            <a:extLst>
              <a:ext uri="{FF2B5EF4-FFF2-40B4-BE49-F238E27FC236}">
                <a16:creationId xmlns:a16="http://schemas.microsoft.com/office/drawing/2014/main" id="{0964CDFF-6E77-20B9-4031-B8860E17370F}"/>
              </a:ext>
            </a:extLst>
          </p:cNvPr>
          <p:cNvPicPr>
            <a:picLocks noChangeAspect="1"/>
          </p:cNvPicPr>
          <p:nvPr/>
        </p:nvPicPr>
        <p:blipFill rotWithShape="1">
          <a:blip r:embed="rId3"/>
          <a:srcRect l="7267" t="34104" r="5845" b="229"/>
          <a:stretch/>
        </p:blipFill>
        <p:spPr>
          <a:xfrm>
            <a:off x="0" y="1963048"/>
            <a:ext cx="8222476" cy="4294011"/>
          </a:xfrm>
          <a:prstGeom prst="rect">
            <a:avLst/>
          </a:prstGeom>
        </p:spPr>
      </p:pic>
      <p:sp>
        <p:nvSpPr>
          <p:cNvPr id="15" name="TextBox 14">
            <a:extLst>
              <a:ext uri="{FF2B5EF4-FFF2-40B4-BE49-F238E27FC236}">
                <a16:creationId xmlns:a16="http://schemas.microsoft.com/office/drawing/2014/main" id="{3C7A0CDF-587F-7828-6AA0-21DB00D502C0}"/>
              </a:ext>
            </a:extLst>
          </p:cNvPr>
          <p:cNvSpPr txBox="1"/>
          <p:nvPr/>
        </p:nvSpPr>
        <p:spPr>
          <a:xfrm>
            <a:off x="8222477" y="3464858"/>
            <a:ext cx="3826087" cy="95410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Core objectives </a:t>
            </a:r>
          </a:p>
          <a:p>
            <a:pPr algn="ctr"/>
            <a:r>
              <a:rPr lang="en-US" sz="2800" dirty="0"/>
              <a:t>lower secondary</a:t>
            </a:r>
            <a:endParaRPr lang="en-US" sz="2800" dirty="0">
              <a:cs typeface="Calibri"/>
            </a:endParaRPr>
          </a:p>
        </p:txBody>
      </p:sp>
      <p:sp>
        <p:nvSpPr>
          <p:cNvPr id="16" name="TextBox 15">
            <a:extLst>
              <a:ext uri="{FF2B5EF4-FFF2-40B4-BE49-F238E27FC236}">
                <a16:creationId xmlns:a16="http://schemas.microsoft.com/office/drawing/2014/main" id="{3C182F42-036F-5590-CBF0-9DB3B0C53500}"/>
              </a:ext>
            </a:extLst>
          </p:cNvPr>
          <p:cNvSpPr txBox="1"/>
          <p:nvPr/>
        </p:nvSpPr>
        <p:spPr>
          <a:xfrm>
            <a:off x="8222476" y="4794714"/>
            <a:ext cx="3826088" cy="95410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Core objectives</a:t>
            </a:r>
          </a:p>
          <a:p>
            <a:pPr algn="ctr"/>
            <a:r>
              <a:rPr lang="en-US" sz="2800" dirty="0"/>
              <a:t>primary education</a:t>
            </a:r>
            <a:endParaRPr lang="en-US" sz="2800" dirty="0">
              <a:cs typeface="Calibri"/>
            </a:endParaRPr>
          </a:p>
        </p:txBody>
      </p:sp>
      <p:sp>
        <p:nvSpPr>
          <p:cNvPr id="8" name="TextBox 6">
            <a:extLst>
              <a:ext uri="{FF2B5EF4-FFF2-40B4-BE49-F238E27FC236}">
                <a16:creationId xmlns:a16="http://schemas.microsoft.com/office/drawing/2014/main" id="{DA531037-B68C-B644-A1BF-723481B43BC5}"/>
              </a:ext>
            </a:extLst>
          </p:cNvPr>
          <p:cNvSpPr txBox="1"/>
          <p:nvPr/>
        </p:nvSpPr>
        <p:spPr>
          <a:xfrm>
            <a:off x="7987555" y="548260"/>
            <a:ext cx="4052046" cy="95410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t>Curriculum </a:t>
            </a:r>
          </a:p>
          <a:p>
            <a:pPr algn="ctr"/>
            <a:r>
              <a:rPr lang="en-US" sz="2800" b="1" dirty="0"/>
              <a:t>documents</a:t>
            </a:r>
            <a:endParaRPr lang="en-US" sz="2800" b="1" dirty="0">
              <a:cs typeface="Calibri"/>
            </a:endParaRPr>
          </a:p>
        </p:txBody>
      </p:sp>
    </p:spTree>
    <p:extLst>
      <p:ext uri="{BB962C8B-B14F-4D97-AF65-F5344CB8AC3E}">
        <p14:creationId xmlns:p14="http://schemas.microsoft.com/office/powerpoint/2010/main" val="830405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825625"/>
            <a:ext cx="3877732" cy="1955961"/>
          </a:xfrm>
        </p:spPr>
        <p:txBody>
          <a:bodyPr vert="horz" lIns="91440" tIns="45720" rIns="91440" bIns="45720" rtlCol="0" anchor="t" anchorCtr="0">
            <a:normAutofit/>
          </a:bodyPr>
          <a:lstStyle/>
          <a:p>
            <a:r>
              <a:rPr lang="en-US">
                <a:latin typeface="Verdana"/>
                <a:ea typeface="Verdana"/>
              </a:rPr>
              <a:t>Role of SLO</a:t>
            </a:r>
          </a:p>
        </p:txBody>
      </p:sp>
      <p:sp>
        <p:nvSpPr>
          <p:cNvPr id="5" name="Rectangle 4"/>
          <p:cNvSpPr/>
          <p:nvPr/>
        </p:nvSpPr>
        <p:spPr>
          <a:xfrm>
            <a:off x="4893733" y="1825625"/>
            <a:ext cx="3141133" cy="4124325"/>
          </a:xfrm>
          <a:prstGeom prst="rect">
            <a:avLst/>
          </a:prstGeom>
        </p:spPr>
        <p:txBody>
          <a:bodyPr vert="horz" lIns="91440" tIns="45720" rIns="91440" bIns="45720" rtlCol="0" anchor="t">
            <a:normAutofit/>
          </a:bodyPr>
          <a:lstStyle/>
          <a:p>
            <a:pPr marL="171450" indent="-171450">
              <a:lnSpc>
                <a:spcPct val="90000"/>
              </a:lnSpc>
              <a:spcAft>
                <a:spcPts val="600"/>
              </a:spcAft>
              <a:buFont typeface="Arial" panose="020B0604020202020204" pitchFamily="34" charset="0"/>
              <a:buChar char="•"/>
            </a:pPr>
            <a:r>
              <a:rPr lang="en-US" sz="1700">
                <a:latin typeface="Verdana"/>
                <a:ea typeface="Verdana"/>
              </a:rPr>
              <a:t>National coordination of curriculum development</a:t>
            </a:r>
            <a:br>
              <a:rPr lang="en-US" sz="1700">
                <a:latin typeface="Verdana" panose="020B0604030504040204" pitchFamily="34" charset="0"/>
                <a:ea typeface="Verdana" panose="020B0604030504040204" pitchFamily="34" charset="0"/>
              </a:rPr>
            </a:br>
            <a:endParaRPr lang="en-US" sz="1700">
              <a:latin typeface="Verdana" panose="020B0604030504040204" pitchFamily="34" charset="0"/>
              <a:ea typeface="Verdana" panose="020B0604030504040204" pitchFamily="34" charset="0"/>
            </a:endParaRPr>
          </a:p>
          <a:p>
            <a:pPr marL="171450" indent="-171450">
              <a:lnSpc>
                <a:spcPct val="90000"/>
              </a:lnSpc>
              <a:spcAft>
                <a:spcPts val="600"/>
              </a:spcAft>
              <a:buFont typeface="Arial" panose="020B0604020202020204" pitchFamily="34" charset="0"/>
              <a:buChar char="•"/>
            </a:pPr>
            <a:r>
              <a:rPr lang="en-US" sz="1700">
                <a:latin typeface="Verdana"/>
                <a:ea typeface="Verdana"/>
              </a:rPr>
              <a:t>Analysis, design, validation and evaluation of curricular frameworks and exemplary specifications </a:t>
            </a:r>
            <a:br>
              <a:rPr lang="en-US" sz="1700">
                <a:latin typeface="Verdana" panose="020B0604030504040204" pitchFamily="34" charset="0"/>
                <a:ea typeface="Verdana" panose="020B0604030504040204" pitchFamily="34" charset="0"/>
              </a:rPr>
            </a:br>
            <a:endParaRPr lang="en-US" sz="1700">
              <a:latin typeface="Verdana" panose="020B0604030504040204" pitchFamily="34" charset="0"/>
              <a:ea typeface="Verdana" panose="020B0604030504040204" pitchFamily="34" charset="0"/>
            </a:endParaRPr>
          </a:p>
          <a:p>
            <a:pPr marL="171450" indent="-171450">
              <a:lnSpc>
                <a:spcPct val="90000"/>
              </a:lnSpc>
              <a:spcAft>
                <a:spcPts val="600"/>
              </a:spcAft>
              <a:buFont typeface="Arial" panose="020B0604020202020204" pitchFamily="34" charset="0"/>
              <a:buChar char="•"/>
            </a:pPr>
            <a:r>
              <a:rPr lang="en-US" sz="1700">
                <a:latin typeface="Verdana"/>
                <a:ea typeface="Verdana"/>
              </a:rPr>
              <a:t>Scientific underpinning and international orientation of curriculum development</a:t>
            </a:r>
            <a:br>
              <a:rPr lang="en-US" sz="1700">
                <a:latin typeface="Verdana" panose="020B0604030504040204" pitchFamily="34" charset="0"/>
                <a:ea typeface="Verdana" panose="020B0604030504040204" pitchFamily="34" charset="0"/>
              </a:rPr>
            </a:br>
            <a:endParaRPr lang="en-US" sz="1700">
              <a:latin typeface="Verdana" panose="020B0604030504040204" pitchFamily="34" charset="0"/>
              <a:ea typeface="Verdana" panose="020B0604030504040204" pitchFamily="34" charset="0"/>
            </a:endParaRPr>
          </a:p>
          <a:p>
            <a:pPr marL="171450" indent="-171450">
              <a:lnSpc>
                <a:spcPct val="90000"/>
              </a:lnSpc>
              <a:spcAft>
                <a:spcPts val="600"/>
              </a:spcAft>
              <a:buFont typeface="Arial" panose="020B0604020202020204" pitchFamily="34" charset="0"/>
              <a:buChar char="•"/>
            </a:pPr>
            <a:r>
              <a:rPr lang="en-US" sz="1700">
                <a:latin typeface="Verdana"/>
                <a:ea typeface="Verdana"/>
              </a:rPr>
              <a:t>Advice to and support of the government</a:t>
            </a:r>
          </a:p>
        </p:txBody>
      </p:sp>
      <p:pic>
        <p:nvPicPr>
          <p:cNvPr id="3" name="Picture 3">
            <a:extLst>
              <a:ext uri="{FF2B5EF4-FFF2-40B4-BE49-F238E27FC236}">
                <a16:creationId xmlns:a16="http://schemas.microsoft.com/office/drawing/2014/main" id="{029F3533-237F-E2F2-A9C9-8437FBAB3D36}"/>
              </a:ext>
            </a:extLst>
          </p:cNvPr>
          <p:cNvPicPr>
            <a:picLocks noChangeAspect="1"/>
          </p:cNvPicPr>
          <p:nvPr/>
        </p:nvPicPr>
        <p:blipFill rotWithShape="1">
          <a:blip r:embed="rId3"/>
          <a:srcRect r="1" b="43200"/>
          <a:stretch/>
        </p:blipFill>
        <p:spPr>
          <a:xfrm>
            <a:off x="8212666" y="1825625"/>
            <a:ext cx="3141133" cy="4124325"/>
          </a:xfrm>
          <a:prstGeom prst="rect">
            <a:avLst/>
          </a:prstGeom>
          <a:noFill/>
        </p:spPr>
      </p:pic>
    </p:spTree>
    <p:extLst>
      <p:ext uri="{BB962C8B-B14F-4D97-AF65-F5344CB8AC3E}">
        <p14:creationId xmlns:p14="http://schemas.microsoft.com/office/powerpoint/2010/main" val="608152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4"/>
            <a:ext cx="3943662" cy="1846965"/>
          </a:xfrm>
        </p:spPr>
        <p:txBody>
          <a:bodyPr vert="horz" lIns="91440" tIns="45720" rIns="91440" bIns="45720" rtlCol="0" anchor="t" anchorCtr="0">
            <a:normAutofit/>
          </a:bodyPr>
          <a:lstStyle/>
          <a:p>
            <a:r>
              <a:rPr lang="en-US"/>
              <a:t>Freedom of education</a:t>
            </a:r>
          </a:p>
        </p:txBody>
      </p:sp>
      <p:graphicFrame>
        <p:nvGraphicFramePr>
          <p:cNvPr id="5" name="TextBox 2">
            <a:extLst>
              <a:ext uri="{FF2B5EF4-FFF2-40B4-BE49-F238E27FC236}">
                <a16:creationId xmlns:a16="http://schemas.microsoft.com/office/drawing/2014/main" id="{C89F9415-7F55-D4C0-7190-A66A9CFEAF96}"/>
              </a:ext>
            </a:extLst>
          </p:cNvPr>
          <p:cNvGraphicFramePr/>
          <p:nvPr>
            <p:extLst>
              <p:ext uri="{D42A27DB-BD31-4B8C-83A1-F6EECF244321}">
                <p14:modId xmlns:p14="http://schemas.microsoft.com/office/powerpoint/2010/main" val="3845260673"/>
              </p:ext>
            </p:extLst>
          </p:nvPr>
        </p:nvGraphicFramePr>
        <p:xfrm>
          <a:off x="4937760" y="1918010"/>
          <a:ext cx="6416040" cy="403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700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35431"/>
            <a:ext cx="11174507" cy="1055257"/>
          </a:xfrm>
        </p:spPr>
        <p:txBody>
          <a:bodyPr>
            <a:normAutofit/>
          </a:bodyPr>
          <a:lstStyle/>
          <a:p>
            <a:r>
              <a:rPr lang="en-US" dirty="0" err="1"/>
              <a:t>Centralised</a:t>
            </a:r>
            <a:r>
              <a:rPr lang="en-US" dirty="0"/>
              <a:t> &amp; de-</a:t>
            </a:r>
            <a:r>
              <a:rPr lang="en-US" dirty="0" err="1"/>
              <a:t>centralised</a:t>
            </a:r>
            <a:endParaRPr lang="en-US" dirty="0"/>
          </a:p>
        </p:txBody>
      </p:sp>
      <p:pic>
        <p:nvPicPr>
          <p:cNvPr id="3074" name="Picture 2" descr="Urenlang gegijzeld in de gymzaal tijdens eindexamens | De Volkskrant">
            <a:extLst>
              <a:ext uri="{FF2B5EF4-FFF2-40B4-BE49-F238E27FC236}">
                <a16:creationId xmlns:a16="http://schemas.microsoft.com/office/drawing/2014/main" id="{F1BA55EF-E3D4-F740-96DA-6838FE1EF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39" y="2443386"/>
            <a:ext cx="5596657" cy="3161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et docententeam van basisschool Panta Rhei brainstormt over welke factoren het imago van de school bepalen">
            <a:extLst>
              <a:ext uri="{FF2B5EF4-FFF2-40B4-BE49-F238E27FC236}">
                <a16:creationId xmlns:a16="http://schemas.microsoft.com/office/drawing/2014/main" id="{9CE560DE-DD71-0E47-9D96-B78527CEA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506" y="2442805"/>
            <a:ext cx="4379494" cy="316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08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h.... een muisje - Ontdekken NME">
            <a:extLst>
              <a:ext uri="{FF2B5EF4-FFF2-40B4-BE49-F238E27FC236}">
                <a16:creationId xmlns:a16="http://schemas.microsoft.com/office/drawing/2014/main" id="{09CA598E-0E11-6A46-8DEE-A0E57ED80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512" b="10188"/>
          <a:stretch/>
        </p:blipFill>
        <p:spPr bwMode="auto">
          <a:xfrm>
            <a:off x="20" y="-2"/>
            <a:ext cx="12191980" cy="5971034"/>
          </a:xfrm>
          <a:prstGeom prst="rect">
            <a:avLst/>
          </a:prstGeom>
          <a:solidFill>
            <a:srgbClr val="FFFFFF"/>
          </a:solidFill>
        </p:spPr>
      </p:pic>
      <p:sp>
        <p:nvSpPr>
          <p:cNvPr id="5" name="Titel 4">
            <a:extLst>
              <a:ext uri="{FF2B5EF4-FFF2-40B4-BE49-F238E27FC236}">
                <a16:creationId xmlns:a16="http://schemas.microsoft.com/office/drawing/2014/main" id="{79D9A0AC-E5E2-2F4F-9D77-529805674C69}"/>
              </a:ext>
            </a:extLst>
          </p:cNvPr>
          <p:cNvSpPr>
            <a:spLocks noGrp="1"/>
          </p:cNvSpPr>
          <p:nvPr>
            <p:ph type="title"/>
          </p:nvPr>
        </p:nvSpPr>
        <p:spPr>
          <a:xfrm>
            <a:off x="280057" y="6066539"/>
            <a:ext cx="8052816" cy="739522"/>
          </a:xfrm>
        </p:spPr>
        <p:txBody>
          <a:bodyPr anchor="b">
            <a:normAutofit/>
          </a:bodyPr>
          <a:lstStyle/>
          <a:p>
            <a:r>
              <a:rPr lang="nl-NL" dirty="0" err="1">
                <a:solidFill>
                  <a:schemeClr val="tx1"/>
                </a:solidFill>
              </a:rPr>
              <a:t>Lessons</a:t>
            </a:r>
            <a:r>
              <a:rPr lang="nl-NL" dirty="0"/>
              <a:t> </a:t>
            </a:r>
            <a:r>
              <a:rPr lang="nl-NL" dirty="0">
                <a:solidFill>
                  <a:schemeClr val="tx1"/>
                </a:solidFill>
              </a:rPr>
              <a:t>in</a:t>
            </a:r>
            <a:r>
              <a:rPr lang="nl-NL" dirty="0"/>
              <a:t> </a:t>
            </a:r>
            <a:r>
              <a:rPr lang="nl-NL" dirty="0">
                <a:solidFill>
                  <a:schemeClr val="tx1"/>
                </a:solidFill>
              </a:rPr>
              <a:t>nature</a:t>
            </a:r>
          </a:p>
        </p:txBody>
      </p:sp>
      <p:pic>
        <p:nvPicPr>
          <p:cNvPr id="4100" name="Picture 4">
            <a:extLst>
              <a:ext uri="{FF2B5EF4-FFF2-40B4-BE49-F238E27FC236}">
                <a16:creationId xmlns:a16="http://schemas.microsoft.com/office/drawing/2014/main" id="{F2080754-EF9F-1345-BD4B-D1A58A9C0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686" y="6436659"/>
            <a:ext cx="1153258" cy="42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97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9D9A0AC-E5E2-2F4F-9D77-529805674C69}"/>
              </a:ext>
            </a:extLst>
          </p:cNvPr>
          <p:cNvSpPr>
            <a:spLocks noGrp="1"/>
          </p:cNvSpPr>
          <p:nvPr>
            <p:ph type="title"/>
          </p:nvPr>
        </p:nvSpPr>
        <p:spPr>
          <a:xfrm>
            <a:off x="1295400" y="-236488"/>
            <a:ext cx="10515600" cy="1325563"/>
          </a:xfrm>
        </p:spPr>
        <p:txBody>
          <a:bodyPr anchor="ctr">
            <a:normAutofit/>
          </a:bodyPr>
          <a:lstStyle/>
          <a:p>
            <a:r>
              <a:rPr lang="nl-NL" dirty="0" err="1"/>
              <a:t>Lessons</a:t>
            </a:r>
            <a:r>
              <a:rPr lang="nl-NL" dirty="0"/>
              <a:t> on energy </a:t>
            </a:r>
            <a:r>
              <a:rPr lang="nl-NL" dirty="0" err="1"/>
              <a:t>transition</a:t>
            </a:r>
            <a:endParaRPr lang="nl-NL" dirty="0"/>
          </a:p>
        </p:txBody>
      </p:sp>
      <p:pic>
        <p:nvPicPr>
          <p:cNvPr id="8" name="Picture 4" descr="Image with no description">
            <a:extLst>
              <a:ext uri="{FF2B5EF4-FFF2-40B4-BE49-F238E27FC236}">
                <a16:creationId xmlns:a16="http://schemas.microsoft.com/office/drawing/2014/main" id="{61F5C148-E32A-9C4F-9E39-A70DC533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93203"/>
            <a:ext cx="7517524" cy="5638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499DB53-F2B0-7546-9814-0C82591AF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324" y="5808830"/>
            <a:ext cx="2386308" cy="622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Leren voor Morgen">
            <a:extLst>
              <a:ext uri="{FF2B5EF4-FFF2-40B4-BE49-F238E27FC236}">
                <a16:creationId xmlns:a16="http://schemas.microsoft.com/office/drawing/2014/main" id="{34EA13C9-01B0-6A4D-8D62-B34F2814DB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5345" y="5587553"/>
            <a:ext cx="1592059" cy="84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267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55230" y="908050"/>
            <a:ext cx="4930166" cy="1149350"/>
          </a:xfrm>
        </p:spPr>
        <p:txBody>
          <a:bodyPr anchor="b">
            <a:normAutofit/>
          </a:bodyPr>
          <a:lstStyle/>
          <a:p>
            <a:r>
              <a:rPr lang="en-US" sz="4800">
                <a:latin typeface="Verdana"/>
                <a:ea typeface="Verdana"/>
              </a:rPr>
              <a:t>Today</a:t>
            </a:r>
          </a:p>
        </p:txBody>
      </p:sp>
      <p:sp>
        <p:nvSpPr>
          <p:cNvPr id="4" name="Subtitle 3"/>
          <p:cNvSpPr>
            <a:spLocks noGrp="1"/>
          </p:cNvSpPr>
          <p:nvPr>
            <p:ph type="body" sz="half" idx="14"/>
          </p:nvPr>
        </p:nvSpPr>
        <p:spPr>
          <a:xfrm>
            <a:off x="6305267" y="2358486"/>
            <a:ext cx="5540204" cy="2743200"/>
          </a:xfrm>
        </p:spPr>
        <p:txBody>
          <a:bodyPr vert="horz" lIns="91440" tIns="45720" rIns="91440" bIns="45720" rtlCol="0" anchor="t">
            <a:normAutofit/>
          </a:bodyPr>
          <a:lstStyle/>
          <a:p>
            <a:r>
              <a:rPr lang="en-US" sz="2400" dirty="0">
                <a:solidFill>
                  <a:schemeClr val="tx1"/>
                </a:solidFill>
                <a:ea typeface="Gotham Book"/>
              </a:rPr>
              <a:t>Challenges we face </a:t>
            </a:r>
            <a:endParaRPr lang="nl-NL" sz="2400" dirty="0">
              <a:solidFill>
                <a:schemeClr val="tx1"/>
              </a:solidFill>
            </a:endParaRPr>
          </a:p>
          <a:p>
            <a:r>
              <a:rPr lang="en-US" sz="2400" dirty="0">
                <a:solidFill>
                  <a:schemeClr val="tx1"/>
                </a:solidFill>
                <a:ea typeface="Gotham Book"/>
              </a:rPr>
              <a:t>Overview Dutch Education System</a:t>
            </a:r>
          </a:p>
          <a:p>
            <a:r>
              <a:rPr lang="en-US" sz="2400" dirty="0">
                <a:solidFill>
                  <a:schemeClr val="tx1"/>
                </a:solidFill>
                <a:ea typeface="Gotham Book"/>
              </a:rPr>
              <a:t>Dutch freedom of education</a:t>
            </a:r>
          </a:p>
          <a:p>
            <a:r>
              <a:rPr lang="en-US" sz="2400" dirty="0">
                <a:solidFill>
                  <a:schemeClr val="tx1"/>
                </a:solidFill>
                <a:ea typeface="Gotham Book"/>
              </a:rPr>
              <a:t>Curriculum &amp; sustainability</a:t>
            </a:r>
          </a:p>
          <a:p>
            <a:r>
              <a:rPr lang="en-US" sz="2400" dirty="0">
                <a:solidFill>
                  <a:schemeClr val="tx1"/>
                </a:solidFill>
                <a:latin typeface="Gotham Book"/>
                <a:ea typeface="Gotham Book"/>
              </a:rPr>
              <a:t>Curriculum: a contested concept</a:t>
            </a:r>
            <a:endParaRPr lang="en-US" sz="2400" dirty="0">
              <a:solidFill>
                <a:schemeClr val="tx1"/>
              </a:solidFill>
              <a:ea typeface="Gotham Book"/>
            </a:endParaRPr>
          </a:p>
        </p:txBody>
      </p:sp>
      <p:pic>
        <p:nvPicPr>
          <p:cNvPr id="7" name="Picture 7" descr="Map&#10;&#10;Description automatically generated">
            <a:extLst>
              <a:ext uri="{FF2B5EF4-FFF2-40B4-BE49-F238E27FC236}">
                <a16:creationId xmlns:a16="http://schemas.microsoft.com/office/drawing/2014/main" id="{0215052A-8A46-BB8F-92A6-54BC57665A4B}"/>
              </a:ext>
            </a:extLst>
          </p:cNvPr>
          <p:cNvPicPr>
            <a:picLocks noGrp="1" noChangeAspect="1"/>
          </p:cNvPicPr>
          <p:nvPr>
            <p:ph type="pic" sz="quarter" idx="15"/>
          </p:nvPr>
        </p:nvPicPr>
        <p:blipFill rotWithShape="1">
          <a:blip r:embed="rId3"/>
          <a:srcRect t="1690" b="1690"/>
          <a:stretch/>
        </p:blipFill>
        <p:spPr/>
      </p:pic>
    </p:spTree>
    <p:extLst>
      <p:ext uri="{BB962C8B-B14F-4D97-AF65-F5344CB8AC3E}">
        <p14:creationId xmlns:p14="http://schemas.microsoft.com/office/powerpoint/2010/main" val="303797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9D9A0AC-E5E2-2F4F-9D77-529805674C69}"/>
              </a:ext>
            </a:extLst>
          </p:cNvPr>
          <p:cNvSpPr>
            <a:spLocks noGrp="1"/>
          </p:cNvSpPr>
          <p:nvPr>
            <p:ph type="title"/>
          </p:nvPr>
        </p:nvSpPr>
        <p:spPr>
          <a:xfrm>
            <a:off x="838200" y="365125"/>
            <a:ext cx="10515600" cy="1325563"/>
          </a:xfrm>
        </p:spPr>
        <p:txBody>
          <a:bodyPr anchor="ctr">
            <a:normAutofit/>
          </a:bodyPr>
          <a:lstStyle/>
          <a:p>
            <a:r>
              <a:rPr lang="nl-NL" dirty="0" err="1"/>
              <a:t>Visiting</a:t>
            </a:r>
            <a:r>
              <a:rPr lang="nl-NL" dirty="0"/>
              <a:t> museums</a:t>
            </a:r>
          </a:p>
        </p:txBody>
      </p:sp>
      <p:pic>
        <p:nvPicPr>
          <p:cNvPr id="6146" name="Picture 2" descr="Programma ontdekkingsreis zaal leven">
            <a:extLst>
              <a:ext uri="{FF2B5EF4-FFF2-40B4-BE49-F238E27FC236}">
                <a16:creationId xmlns:a16="http://schemas.microsoft.com/office/drawing/2014/main" id="{E3B798D6-C773-A64C-9B5B-7B8E1F6639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93" b="23315"/>
          <a:stretch/>
        </p:blipFill>
        <p:spPr bwMode="auto">
          <a:xfrm>
            <a:off x="838200" y="1825625"/>
            <a:ext cx="10515600" cy="4351338"/>
          </a:xfrm>
          <a:prstGeom prst="rect">
            <a:avLst/>
          </a:prstGeom>
          <a:solidFill>
            <a:srgbClr val="FFFFFF"/>
          </a:solidFill>
        </p:spPr>
      </p:pic>
      <p:pic>
        <p:nvPicPr>
          <p:cNvPr id="6148" name="Picture 4" descr="Logo van verkoper">
            <a:extLst>
              <a:ext uri="{FF2B5EF4-FFF2-40B4-BE49-F238E27FC236}">
                <a16:creationId xmlns:a16="http://schemas.microsoft.com/office/drawing/2014/main" id="{26D41767-AEB2-814B-B2C2-790F9D650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4400" y="0"/>
            <a:ext cx="1117600" cy="11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116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Current curriculum</a:t>
            </a:r>
          </a:p>
        </p:txBody>
      </p:sp>
      <p:sp>
        <p:nvSpPr>
          <p:cNvPr id="3" name="Text Placeholder 2"/>
          <p:cNvSpPr>
            <a:spLocks noGrp="1"/>
          </p:cNvSpPr>
          <p:nvPr>
            <p:ph type="body" idx="1"/>
          </p:nvPr>
        </p:nvSpPr>
        <p:spPr>
          <a:xfrm>
            <a:off x="1903751" y="3846767"/>
            <a:ext cx="8469441" cy="1360487"/>
          </a:xfrm>
        </p:spPr>
        <p:txBody>
          <a:bodyPr/>
          <a:lstStyle/>
          <a:p>
            <a:r>
              <a:rPr lang="en-US" dirty="0"/>
              <a:t>Where do we find sustainability in our</a:t>
            </a:r>
          </a:p>
          <a:p>
            <a:r>
              <a:rPr lang="en-US" dirty="0"/>
              <a:t>current curriculum?</a:t>
            </a:r>
          </a:p>
        </p:txBody>
      </p:sp>
    </p:spTree>
    <p:extLst>
      <p:ext uri="{BB962C8B-B14F-4D97-AF65-F5344CB8AC3E}">
        <p14:creationId xmlns:p14="http://schemas.microsoft.com/office/powerpoint/2010/main" val="103046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015939-1619-6EE1-63F6-BDAF026AE83D}"/>
              </a:ext>
            </a:extLst>
          </p:cNvPr>
          <p:cNvSpPr txBox="1"/>
          <p:nvPr/>
        </p:nvSpPr>
        <p:spPr>
          <a:xfrm>
            <a:off x="7996518" y="2350160"/>
            <a:ext cx="4052046" cy="95410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Examen programs </a:t>
            </a:r>
          </a:p>
          <a:p>
            <a:pPr algn="ctr"/>
            <a:r>
              <a:rPr lang="en-US" sz="2800" dirty="0"/>
              <a:t>per subject</a:t>
            </a:r>
            <a:endParaRPr lang="en-US" sz="2800" dirty="0">
              <a:cs typeface="Calibri"/>
            </a:endParaRPr>
          </a:p>
        </p:txBody>
      </p:sp>
      <p:pic>
        <p:nvPicPr>
          <p:cNvPr id="12" name="Afbeelding 3" descr="Diagram&#10;&#10;Description automatically generated">
            <a:extLst>
              <a:ext uri="{FF2B5EF4-FFF2-40B4-BE49-F238E27FC236}">
                <a16:creationId xmlns:a16="http://schemas.microsoft.com/office/drawing/2014/main" id="{0964CDFF-6E77-20B9-4031-B8860E17370F}"/>
              </a:ext>
            </a:extLst>
          </p:cNvPr>
          <p:cNvPicPr>
            <a:picLocks noChangeAspect="1"/>
          </p:cNvPicPr>
          <p:nvPr/>
        </p:nvPicPr>
        <p:blipFill rotWithShape="1">
          <a:blip r:embed="rId3"/>
          <a:srcRect l="7267" t="34104" r="5845" b="229"/>
          <a:stretch/>
        </p:blipFill>
        <p:spPr>
          <a:xfrm>
            <a:off x="0" y="1963048"/>
            <a:ext cx="8222476" cy="4294011"/>
          </a:xfrm>
          <a:prstGeom prst="rect">
            <a:avLst/>
          </a:prstGeom>
        </p:spPr>
      </p:pic>
      <p:sp>
        <p:nvSpPr>
          <p:cNvPr id="15" name="TextBox 14">
            <a:extLst>
              <a:ext uri="{FF2B5EF4-FFF2-40B4-BE49-F238E27FC236}">
                <a16:creationId xmlns:a16="http://schemas.microsoft.com/office/drawing/2014/main" id="{3C7A0CDF-587F-7828-6AA0-21DB00D502C0}"/>
              </a:ext>
            </a:extLst>
          </p:cNvPr>
          <p:cNvSpPr txBox="1"/>
          <p:nvPr/>
        </p:nvSpPr>
        <p:spPr>
          <a:xfrm>
            <a:off x="8222477" y="3464858"/>
            <a:ext cx="3826087" cy="95410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Core objectives </a:t>
            </a:r>
          </a:p>
          <a:p>
            <a:pPr algn="ctr"/>
            <a:r>
              <a:rPr lang="en-US" sz="2800" dirty="0"/>
              <a:t>lower secondary</a:t>
            </a:r>
            <a:endParaRPr lang="en-US" sz="2800" dirty="0">
              <a:cs typeface="Calibri"/>
            </a:endParaRPr>
          </a:p>
        </p:txBody>
      </p:sp>
      <p:sp>
        <p:nvSpPr>
          <p:cNvPr id="16" name="TextBox 15">
            <a:extLst>
              <a:ext uri="{FF2B5EF4-FFF2-40B4-BE49-F238E27FC236}">
                <a16:creationId xmlns:a16="http://schemas.microsoft.com/office/drawing/2014/main" id="{3C182F42-036F-5590-CBF0-9DB3B0C53500}"/>
              </a:ext>
            </a:extLst>
          </p:cNvPr>
          <p:cNvSpPr txBox="1"/>
          <p:nvPr/>
        </p:nvSpPr>
        <p:spPr>
          <a:xfrm>
            <a:off x="8222476" y="4794714"/>
            <a:ext cx="3826088" cy="95410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Core objectives </a:t>
            </a:r>
          </a:p>
          <a:p>
            <a:pPr algn="ctr"/>
            <a:r>
              <a:rPr lang="en-US" sz="2800" dirty="0"/>
              <a:t>primary education</a:t>
            </a:r>
            <a:endParaRPr lang="en-US" sz="2800" dirty="0">
              <a:cs typeface="Calibri"/>
            </a:endParaRPr>
          </a:p>
        </p:txBody>
      </p:sp>
      <p:sp>
        <p:nvSpPr>
          <p:cNvPr id="8" name="TextBox 6">
            <a:extLst>
              <a:ext uri="{FF2B5EF4-FFF2-40B4-BE49-F238E27FC236}">
                <a16:creationId xmlns:a16="http://schemas.microsoft.com/office/drawing/2014/main" id="{DA531037-B68C-B644-A1BF-723481B43BC5}"/>
              </a:ext>
            </a:extLst>
          </p:cNvPr>
          <p:cNvSpPr txBox="1"/>
          <p:nvPr/>
        </p:nvSpPr>
        <p:spPr>
          <a:xfrm>
            <a:off x="7987555" y="548260"/>
            <a:ext cx="4052046" cy="95410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t>Curriculum </a:t>
            </a:r>
          </a:p>
          <a:p>
            <a:pPr algn="ctr"/>
            <a:r>
              <a:rPr lang="en-US" sz="2800" b="1" dirty="0"/>
              <a:t>documents</a:t>
            </a:r>
            <a:endParaRPr lang="en-US" sz="2800" b="1" dirty="0">
              <a:cs typeface="Calibri"/>
            </a:endParaRPr>
          </a:p>
        </p:txBody>
      </p:sp>
    </p:spTree>
    <p:extLst>
      <p:ext uri="{BB962C8B-B14F-4D97-AF65-F5344CB8AC3E}">
        <p14:creationId xmlns:p14="http://schemas.microsoft.com/office/powerpoint/2010/main" val="1825290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250CDB-4120-4E91-DA57-1834704D646B}"/>
              </a:ext>
            </a:extLst>
          </p:cNvPr>
          <p:cNvSpPr/>
          <p:nvPr/>
        </p:nvSpPr>
        <p:spPr>
          <a:xfrm>
            <a:off x="6429555" y="1419046"/>
            <a:ext cx="4931432" cy="1667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5624"/>
            <a:ext cx="3943662" cy="1052487"/>
          </a:xfrm>
        </p:spPr>
        <p:txBody>
          <a:bodyPr>
            <a:normAutofit fontScale="90000"/>
          </a:bodyPr>
          <a:lstStyle/>
          <a:p>
            <a:r>
              <a:rPr lang="en-US"/>
              <a:t>Current</a:t>
            </a:r>
            <a:br>
              <a:rPr lang="en-US"/>
            </a:br>
            <a:r>
              <a:rPr lang="en-US"/>
              <a:t>Curriculum</a:t>
            </a:r>
          </a:p>
        </p:txBody>
      </p:sp>
      <p:sp>
        <p:nvSpPr>
          <p:cNvPr id="7" name="TextBox 6"/>
          <p:cNvSpPr txBox="1"/>
          <p:nvPr/>
        </p:nvSpPr>
        <p:spPr>
          <a:xfrm>
            <a:off x="854574" y="3627064"/>
            <a:ext cx="4440302" cy="1815882"/>
          </a:xfrm>
          <a:prstGeom prst="rect">
            <a:avLst/>
          </a:prstGeom>
          <a:noFill/>
        </p:spPr>
        <p:txBody>
          <a:bodyPr wrap="square" lIns="91440" tIns="45720" rIns="91440" bIns="45720" rtlCol="0" anchor="t">
            <a:spAutoFit/>
          </a:bodyPr>
          <a:lstStyle/>
          <a:p>
            <a:r>
              <a:rPr lang="en-US" sz="2800">
                <a:solidFill>
                  <a:schemeClr val="accent3"/>
                </a:solidFill>
              </a:rPr>
              <a:t>Primary school</a:t>
            </a:r>
            <a:br>
              <a:rPr lang="en-US" sz="2800">
                <a:cs typeface="Calibri"/>
              </a:rPr>
            </a:br>
            <a:br>
              <a:rPr lang="en-US" sz="2800"/>
            </a:br>
            <a:r>
              <a:rPr lang="en-US" sz="2800">
                <a:solidFill>
                  <a:schemeClr val="bg2"/>
                </a:solidFill>
                <a:cs typeface="Calibri"/>
              </a:rPr>
              <a:t>Sustainability can be a subject or theme to work on.</a:t>
            </a:r>
          </a:p>
        </p:txBody>
      </p:sp>
      <p:sp>
        <p:nvSpPr>
          <p:cNvPr id="10" name="TextBox 9">
            <a:extLst>
              <a:ext uri="{FF2B5EF4-FFF2-40B4-BE49-F238E27FC236}">
                <a16:creationId xmlns:a16="http://schemas.microsoft.com/office/drawing/2014/main" id="{2C1C8B99-29A0-2612-D8DD-95228838A088}"/>
              </a:ext>
            </a:extLst>
          </p:cNvPr>
          <p:cNvSpPr txBox="1"/>
          <p:nvPr/>
        </p:nvSpPr>
        <p:spPr>
          <a:xfrm>
            <a:off x="6577282" y="1545208"/>
            <a:ext cx="459787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rPr>
              <a:t>Core objective 39. </a:t>
            </a:r>
            <a:br>
              <a:rPr lang="en-US" sz="2800" dirty="0"/>
            </a:br>
            <a:r>
              <a:rPr lang="en-US" sz="2800" dirty="0">
                <a:solidFill>
                  <a:schemeClr val="bg1"/>
                </a:solidFill>
              </a:rPr>
              <a:t>Students learn to take care of the environment</a:t>
            </a:r>
            <a:endParaRPr lang="en-US" sz="2800" dirty="0">
              <a:solidFill>
                <a:schemeClr val="bg1"/>
              </a:solidFill>
              <a:cs typeface="Calibri"/>
            </a:endParaRPr>
          </a:p>
        </p:txBody>
      </p:sp>
      <p:sp>
        <p:nvSpPr>
          <p:cNvPr id="4" name="Arrow: Curved Right 3">
            <a:extLst>
              <a:ext uri="{FF2B5EF4-FFF2-40B4-BE49-F238E27FC236}">
                <a16:creationId xmlns:a16="http://schemas.microsoft.com/office/drawing/2014/main" id="{920B2130-9DDF-684C-B80D-4EC9F8670047}"/>
              </a:ext>
            </a:extLst>
          </p:cNvPr>
          <p:cNvSpPr/>
          <p:nvPr/>
        </p:nvSpPr>
        <p:spPr>
          <a:xfrm>
            <a:off x="4881078" y="2676251"/>
            <a:ext cx="1696527" cy="2659810"/>
          </a:xfrm>
          <a:prstGeom prst="curved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Rounded Corners 4">
            <a:extLst>
              <a:ext uri="{FF2B5EF4-FFF2-40B4-BE49-F238E27FC236}">
                <a16:creationId xmlns:a16="http://schemas.microsoft.com/office/drawing/2014/main" id="{A5E56D7A-D747-4BC9-B901-7275C0437DCE}"/>
              </a:ext>
            </a:extLst>
          </p:cNvPr>
          <p:cNvSpPr/>
          <p:nvPr/>
        </p:nvSpPr>
        <p:spPr>
          <a:xfrm>
            <a:off x="6686550" y="3430078"/>
            <a:ext cx="4284450" cy="30911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FD2104-7B03-6F56-B63E-613E44C917E9}"/>
              </a:ext>
            </a:extLst>
          </p:cNvPr>
          <p:cNvSpPr txBox="1"/>
          <p:nvPr/>
        </p:nvSpPr>
        <p:spPr>
          <a:xfrm>
            <a:off x="6835176" y="4002838"/>
            <a:ext cx="425282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000" i="1">
                <a:latin typeface="Consolas"/>
              </a:rPr>
              <a:t>"being a consumer: experiencing the importance of aspects such as health, safety and sturdiness (as well as sustainability) when choosing a product"</a:t>
            </a:r>
            <a:endParaRPr lang="en-US" sz="2000" i="1">
              <a:cs typeface="Calibri"/>
            </a:endParaRPr>
          </a:p>
        </p:txBody>
      </p:sp>
    </p:spTree>
    <p:extLst>
      <p:ext uri="{BB962C8B-B14F-4D97-AF65-F5344CB8AC3E}">
        <p14:creationId xmlns:p14="http://schemas.microsoft.com/office/powerpoint/2010/main" val="404817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250CDB-4120-4E91-DA57-1834704D646B}"/>
              </a:ext>
            </a:extLst>
          </p:cNvPr>
          <p:cNvSpPr/>
          <p:nvPr/>
        </p:nvSpPr>
        <p:spPr>
          <a:xfrm>
            <a:off x="6429555" y="1419046"/>
            <a:ext cx="4931432" cy="1667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5624"/>
            <a:ext cx="3943662" cy="1052487"/>
          </a:xfrm>
        </p:spPr>
        <p:txBody>
          <a:bodyPr>
            <a:normAutofit fontScale="90000"/>
          </a:bodyPr>
          <a:lstStyle/>
          <a:p>
            <a:r>
              <a:rPr lang="en-US"/>
              <a:t>Current</a:t>
            </a:r>
            <a:br>
              <a:rPr lang="en-US"/>
            </a:br>
            <a:r>
              <a:rPr lang="en-US"/>
              <a:t>Curriculum</a:t>
            </a:r>
          </a:p>
        </p:txBody>
      </p:sp>
      <p:sp>
        <p:nvSpPr>
          <p:cNvPr id="7" name="TextBox 6"/>
          <p:cNvSpPr txBox="1"/>
          <p:nvPr/>
        </p:nvSpPr>
        <p:spPr>
          <a:xfrm>
            <a:off x="854574" y="3627064"/>
            <a:ext cx="4440302" cy="523220"/>
          </a:xfrm>
          <a:prstGeom prst="rect">
            <a:avLst/>
          </a:prstGeom>
          <a:noFill/>
        </p:spPr>
        <p:txBody>
          <a:bodyPr wrap="square" lIns="91440" tIns="45720" rIns="91440" bIns="45720" rtlCol="0" anchor="t">
            <a:spAutoFit/>
          </a:bodyPr>
          <a:lstStyle/>
          <a:p>
            <a:r>
              <a:rPr lang="en-US" sz="2800" dirty="0">
                <a:solidFill>
                  <a:schemeClr val="accent3"/>
                </a:solidFill>
              </a:rPr>
              <a:t>Pre-vocational</a:t>
            </a:r>
            <a:endParaRPr lang="en-US" sz="2800" dirty="0">
              <a:solidFill>
                <a:schemeClr val="bg2"/>
              </a:solidFill>
              <a:cs typeface="Calibri"/>
            </a:endParaRPr>
          </a:p>
        </p:txBody>
      </p:sp>
      <p:sp>
        <p:nvSpPr>
          <p:cNvPr id="10" name="TextBox 9">
            <a:extLst>
              <a:ext uri="{FF2B5EF4-FFF2-40B4-BE49-F238E27FC236}">
                <a16:creationId xmlns:a16="http://schemas.microsoft.com/office/drawing/2014/main" id="{2C1C8B99-29A0-2612-D8DD-95228838A088}"/>
              </a:ext>
            </a:extLst>
          </p:cNvPr>
          <p:cNvSpPr txBox="1"/>
          <p:nvPr/>
        </p:nvSpPr>
        <p:spPr>
          <a:xfrm>
            <a:off x="6577282" y="1545208"/>
            <a:ext cx="478478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Verdana"/>
                <a:ea typeface="Verdana"/>
                <a:cs typeface="Arial"/>
              </a:rPr>
              <a:t>Core objective 30: </a:t>
            </a:r>
            <a:br>
              <a:rPr lang="en-US" sz="1400" dirty="0">
                <a:latin typeface="Verdana"/>
              </a:rPr>
            </a:br>
            <a:r>
              <a:rPr lang="en" sz="1400" dirty="0">
                <a:solidFill>
                  <a:schemeClr val="bg1"/>
                </a:solidFill>
                <a:latin typeface="Verdana"/>
                <a:ea typeface="Verdana"/>
                <a:cs typeface="Arial"/>
              </a:rPr>
              <a:t>The student learns that people, animals and plants interact with each other and their environment (environment), and that technological and scientific applications can influence the sustainable quality thereof both positively and negatively.</a:t>
            </a:r>
            <a:endParaRPr lang="en-US" sz="1400" dirty="0">
              <a:solidFill>
                <a:schemeClr val="bg1"/>
              </a:solidFill>
              <a:latin typeface="Verdana"/>
              <a:ea typeface="Verdana"/>
              <a:cs typeface="Arial"/>
            </a:endParaRPr>
          </a:p>
        </p:txBody>
      </p:sp>
      <p:sp>
        <p:nvSpPr>
          <p:cNvPr id="4" name="Arrow: Curved Right 3">
            <a:extLst>
              <a:ext uri="{FF2B5EF4-FFF2-40B4-BE49-F238E27FC236}">
                <a16:creationId xmlns:a16="http://schemas.microsoft.com/office/drawing/2014/main" id="{920B2130-9DDF-684C-B80D-4EC9F8670047}"/>
              </a:ext>
            </a:extLst>
          </p:cNvPr>
          <p:cNvSpPr/>
          <p:nvPr/>
        </p:nvSpPr>
        <p:spPr>
          <a:xfrm>
            <a:off x="4881078" y="2676251"/>
            <a:ext cx="1696527" cy="2659810"/>
          </a:xfrm>
          <a:prstGeom prst="curved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Rounded Corners 4">
            <a:extLst>
              <a:ext uri="{FF2B5EF4-FFF2-40B4-BE49-F238E27FC236}">
                <a16:creationId xmlns:a16="http://schemas.microsoft.com/office/drawing/2014/main" id="{A5E56D7A-D747-4BC9-B901-7275C0437DCE}"/>
              </a:ext>
            </a:extLst>
          </p:cNvPr>
          <p:cNvSpPr/>
          <p:nvPr/>
        </p:nvSpPr>
        <p:spPr>
          <a:xfrm>
            <a:off x="6686550" y="3430078"/>
            <a:ext cx="4442600" cy="30911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FD2104-7B03-6F56-B63E-613E44C917E9}"/>
              </a:ext>
            </a:extLst>
          </p:cNvPr>
          <p:cNvSpPr txBox="1"/>
          <p:nvPr/>
        </p:nvSpPr>
        <p:spPr>
          <a:xfrm>
            <a:off x="6835176" y="4002838"/>
            <a:ext cx="425282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000" i="1">
                <a:latin typeface="Consolas"/>
                <a:ea typeface="+mn-lt"/>
                <a:cs typeface="+mn-lt"/>
              </a:rPr>
              <a:t>Ecological footprint/carrying capacity and nature:</a:t>
            </a:r>
            <a:endParaRPr lang="en-US" i="1">
              <a:latin typeface="Consolas"/>
            </a:endParaRPr>
          </a:p>
          <a:p>
            <a:r>
              <a:rPr lang="en" sz="2000" i="1">
                <a:cs typeface="Calibri"/>
              </a:rPr>
              <a:t>- </a:t>
            </a:r>
            <a:r>
              <a:rPr lang="en" sz="2000" i="1">
                <a:latin typeface="Consolas"/>
                <a:cs typeface="Calibri"/>
              </a:rPr>
              <a:t>You describe your ecological footprint</a:t>
            </a:r>
          </a:p>
          <a:p>
            <a:r>
              <a:rPr lang="en" sz="2000" i="1">
                <a:latin typeface="Consolas"/>
                <a:cs typeface="Calibri"/>
              </a:rPr>
              <a:t>- You describe an ecosystem and give an example of an ecosystem.</a:t>
            </a:r>
            <a:endParaRPr lang="en" i="1"/>
          </a:p>
        </p:txBody>
      </p:sp>
    </p:spTree>
    <p:extLst>
      <p:ext uri="{BB962C8B-B14F-4D97-AF65-F5344CB8AC3E}">
        <p14:creationId xmlns:p14="http://schemas.microsoft.com/office/powerpoint/2010/main" val="3156533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250CDB-4120-4E91-DA57-1834704D646B}"/>
              </a:ext>
            </a:extLst>
          </p:cNvPr>
          <p:cNvSpPr/>
          <p:nvPr/>
        </p:nvSpPr>
        <p:spPr>
          <a:xfrm>
            <a:off x="6429555" y="1419046"/>
            <a:ext cx="4931432" cy="1667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5624"/>
            <a:ext cx="3943662" cy="1052487"/>
          </a:xfrm>
        </p:spPr>
        <p:txBody>
          <a:bodyPr>
            <a:normAutofit fontScale="90000"/>
          </a:bodyPr>
          <a:lstStyle/>
          <a:p>
            <a:r>
              <a:rPr lang="en-US"/>
              <a:t>Current</a:t>
            </a:r>
            <a:br>
              <a:rPr lang="en-US"/>
            </a:br>
            <a:r>
              <a:rPr lang="en-US"/>
              <a:t>Curriculum</a:t>
            </a:r>
          </a:p>
        </p:txBody>
      </p:sp>
      <p:sp>
        <p:nvSpPr>
          <p:cNvPr id="7" name="TextBox 6"/>
          <p:cNvSpPr txBox="1"/>
          <p:nvPr/>
        </p:nvSpPr>
        <p:spPr>
          <a:xfrm>
            <a:off x="854574" y="3627064"/>
            <a:ext cx="4440302" cy="523220"/>
          </a:xfrm>
          <a:prstGeom prst="rect">
            <a:avLst/>
          </a:prstGeom>
          <a:noFill/>
        </p:spPr>
        <p:txBody>
          <a:bodyPr wrap="square" lIns="91440" tIns="45720" rIns="91440" bIns="45720" rtlCol="0" anchor="t">
            <a:spAutoFit/>
          </a:bodyPr>
          <a:lstStyle/>
          <a:p>
            <a:r>
              <a:rPr lang="en-US" sz="2800" dirty="0">
                <a:solidFill>
                  <a:schemeClr val="accent3"/>
                </a:solidFill>
              </a:rPr>
              <a:t>Pre-university </a:t>
            </a:r>
            <a:endParaRPr lang="en-US" dirty="0">
              <a:solidFill>
                <a:schemeClr val="bg2"/>
              </a:solidFill>
            </a:endParaRPr>
          </a:p>
        </p:txBody>
      </p:sp>
      <p:sp>
        <p:nvSpPr>
          <p:cNvPr id="10" name="TextBox 9">
            <a:extLst>
              <a:ext uri="{FF2B5EF4-FFF2-40B4-BE49-F238E27FC236}">
                <a16:creationId xmlns:a16="http://schemas.microsoft.com/office/drawing/2014/main" id="{2C1C8B99-29A0-2612-D8DD-95228838A088}"/>
              </a:ext>
            </a:extLst>
          </p:cNvPr>
          <p:cNvSpPr txBox="1"/>
          <p:nvPr/>
        </p:nvSpPr>
        <p:spPr>
          <a:xfrm>
            <a:off x="6577282" y="1545208"/>
            <a:ext cx="478478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Verdana"/>
                <a:ea typeface="Verdana"/>
                <a:cs typeface="Arial"/>
              </a:rPr>
              <a:t>Exam program biology (D, interaction)</a:t>
            </a:r>
          </a:p>
          <a:p>
            <a:r>
              <a:rPr lang="en-US" dirty="0">
                <a:solidFill>
                  <a:schemeClr val="bg1"/>
                </a:solidFill>
                <a:latin typeface="Verdana"/>
                <a:ea typeface="Verdana"/>
                <a:cs typeface="Arial"/>
              </a:rPr>
              <a:t>Discuss the relationship between population and ecosystems in the context of sustainability and food production.</a:t>
            </a:r>
          </a:p>
        </p:txBody>
      </p:sp>
      <p:sp>
        <p:nvSpPr>
          <p:cNvPr id="4" name="Arrow: Curved Right 3">
            <a:extLst>
              <a:ext uri="{FF2B5EF4-FFF2-40B4-BE49-F238E27FC236}">
                <a16:creationId xmlns:a16="http://schemas.microsoft.com/office/drawing/2014/main" id="{920B2130-9DDF-684C-B80D-4EC9F8670047}"/>
              </a:ext>
            </a:extLst>
          </p:cNvPr>
          <p:cNvSpPr/>
          <p:nvPr/>
        </p:nvSpPr>
        <p:spPr>
          <a:xfrm>
            <a:off x="4881078" y="2676251"/>
            <a:ext cx="1696527" cy="2659810"/>
          </a:xfrm>
          <a:prstGeom prst="curved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Rounded Corners 4">
            <a:extLst>
              <a:ext uri="{FF2B5EF4-FFF2-40B4-BE49-F238E27FC236}">
                <a16:creationId xmlns:a16="http://schemas.microsoft.com/office/drawing/2014/main" id="{A5E56D7A-D747-4BC9-B901-7275C0437DCE}"/>
              </a:ext>
            </a:extLst>
          </p:cNvPr>
          <p:cNvSpPr/>
          <p:nvPr/>
        </p:nvSpPr>
        <p:spPr>
          <a:xfrm>
            <a:off x="6686550" y="3430078"/>
            <a:ext cx="4442600" cy="30911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23A649-EFA9-A296-7A07-676C34D5C288}"/>
              </a:ext>
            </a:extLst>
          </p:cNvPr>
          <p:cNvSpPr txBox="1"/>
          <p:nvPr/>
        </p:nvSpPr>
        <p:spPr>
          <a:xfrm>
            <a:off x="7067909" y="4091796"/>
            <a:ext cx="38215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i="1" dirty="0">
                <a:latin typeface="Consolas"/>
              </a:rPr>
              <a:t>”Students determine their own ecological footprint and discuss how each one of them can reduce their own footprint "</a:t>
            </a:r>
            <a:endParaRPr lang="en-US" i="1" dirty="0">
              <a:cs typeface="Calibri"/>
            </a:endParaRPr>
          </a:p>
        </p:txBody>
      </p:sp>
    </p:spTree>
    <p:extLst>
      <p:ext uri="{BB962C8B-B14F-4D97-AF65-F5344CB8AC3E}">
        <p14:creationId xmlns:p14="http://schemas.microsoft.com/office/powerpoint/2010/main" val="48499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Curriculum revision</a:t>
            </a:r>
          </a:p>
        </p:txBody>
      </p:sp>
      <p:sp>
        <p:nvSpPr>
          <p:cNvPr id="3" name="Text Placeholder 2"/>
          <p:cNvSpPr>
            <a:spLocks noGrp="1"/>
          </p:cNvSpPr>
          <p:nvPr>
            <p:ph type="body" idx="1"/>
          </p:nvPr>
        </p:nvSpPr>
        <p:spPr>
          <a:xfrm>
            <a:off x="1903751" y="3846767"/>
            <a:ext cx="8469441" cy="1360487"/>
          </a:xfrm>
        </p:spPr>
        <p:txBody>
          <a:bodyPr/>
          <a:lstStyle/>
          <a:p>
            <a:r>
              <a:rPr lang="en-US"/>
              <a:t>Opportunities for sustainability?</a:t>
            </a:r>
          </a:p>
        </p:txBody>
      </p:sp>
    </p:spTree>
    <p:extLst>
      <p:ext uri="{BB962C8B-B14F-4D97-AF65-F5344CB8AC3E}">
        <p14:creationId xmlns:p14="http://schemas.microsoft.com/office/powerpoint/2010/main" val="234474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200" y="1825624"/>
            <a:ext cx="4954184" cy="812645"/>
          </a:xfrm>
        </p:spPr>
        <p:txBody>
          <a:bodyPr>
            <a:normAutofit fontScale="90000"/>
          </a:bodyPr>
          <a:lstStyle/>
          <a:p>
            <a:r>
              <a:rPr lang="en-US"/>
              <a:t>Revision: How?</a:t>
            </a:r>
          </a:p>
        </p:txBody>
      </p:sp>
      <p:sp>
        <p:nvSpPr>
          <p:cNvPr id="2" name="Flowchart: Connector 1"/>
          <p:cNvSpPr/>
          <p:nvPr/>
        </p:nvSpPr>
        <p:spPr>
          <a:xfrm>
            <a:off x="966158" y="3174521"/>
            <a:ext cx="2260121" cy="212209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3574085" y="3142891"/>
            <a:ext cx="2260121" cy="212209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6182010" y="3142891"/>
            <a:ext cx="2260121" cy="212209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8789936" y="3142891"/>
            <a:ext cx="2260121" cy="212209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99071" y="3880774"/>
            <a:ext cx="1777042" cy="646331"/>
          </a:xfrm>
          <a:prstGeom prst="rect">
            <a:avLst/>
          </a:prstGeom>
          <a:noFill/>
        </p:spPr>
        <p:txBody>
          <a:bodyPr wrap="square" lIns="91440" tIns="45720" rIns="91440" bIns="45720" rtlCol="0" anchor="t">
            <a:spAutoFit/>
          </a:bodyPr>
          <a:lstStyle/>
          <a:p>
            <a:pPr algn="ctr"/>
            <a:r>
              <a:rPr lang="en-US">
                <a:solidFill>
                  <a:schemeClr val="bg1"/>
                </a:solidFill>
              </a:rPr>
              <a:t>Desire to revise curriculum</a:t>
            </a:r>
          </a:p>
        </p:txBody>
      </p:sp>
      <p:sp>
        <p:nvSpPr>
          <p:cNvPr id="10" name="TextBox 9">
            <a:extLst>
              <a:ext uri="{FF2B5EF4-FFF2-40B4-BE49-F238E27FC236}">
                <a16:creationId xmlns:a16="http://schemas.microsoft.com/office/drawing/2014/main" id="{1A43984B-3225-1D05-B89D-4213795AD064}"/>
              </a:ext>
            </a:extLst>
          </p:cNvPr>
          <p:cNvSpPr txBox="1"/>
          <p:nvPr/>
        </p:nvSpPr>
        <p:spPr>
          <a:xfrm>
            <a:off x="3715108" y="3880774"/>
            <a:ext cx="2107721" cy="646331"/>
          </a:xfrm>
          <a:prstGeom prst="rect">
            <a:avLst/>
          </a:prstGeom>
          <a:noFill/>
        </p:spPr>
        <p:txBody>
          <a:bodyPr wrap="square" lIns="91440" tIns="45720" rIns="91440" bIns="45720" rtlCol="0" anchor="t">
            <a:spAutoFit/>
          </a:bodyPr>
          <a:lstStyle/>
          <a:p>
            <a:pPr algn="ctr"/>
            <a:r>
              <a:rPr lang="en-US">
                <a:solidFill>
                  <a:schemeClr val="bg1"/>
                </a:solidFill>
              </a:rPr>
              <a:t>Development teams make proposals</a:t>
            </a:r>
            <a:endParaRPr lang="en-US">
              <a:solidFill>
                <a:schemeClr val="bg1"/>
              </a:solidFill>
              <a:cs typeface="Calibri"/>
            </a:endParaRPr>
          </a:p>
        </p:txBody>
      </p:sp>
      <p:sp>
        <p:nvSpPr>
          <p:cNvPr id="11" name="TextBox 10">
            <a:extLst>
              <a:ext uri="{FF2B5EF4-FFF2-40B4-BE49-F238E27FC236}">
                <a16:creationId xmlns:a16="http://schemas.microsoft.com/office/drawing/2014/main" id="{50DF1B14-2E46-6B74-48A4-D46595279078}"/>
              </a:ext>
            </a:extLst>
          </p:cNvPr>
          <p:cNvSpPr txBox="1"/>
          <p:nvPr/>
        </p:nvSpPr>
        <p:spPr>
          <a:xfrm>
            <a:off x="6489938" y="3880774"/>
            <a:ext cx="1647646" cy="369332"/>
          </a:xfrm>
          <a:prstGeom prst="rect">
            <a:avLst/>
          </a:prstGeom>
          <a:noFill/>
        </p:spPr>
        <p:txBody>
          <a:bodyPr wrap="square" lIns="91440" tIns="45720" rIns="91440" bIns="45720" rtlCol="0" anchor="t">
            <a:spAutoFit/>
          </a:bodyPr>
          <a:lstStyle/>
          <a:p>
            <a:r>
              <a:rPr lang="en-US">
                <a:solidFill>
                  <a:schemeClr val="bg1"/>
                </a:solidFill>
              </a:rPr>
              <a:t>Political debate</a:t>
            </a:r>
            <a:endParaRPr lang="en-US">
              <a:solidFill>
                <a:schemeClr val="bg1"/>
              </a:solidFill>
              <a:cs typeface="Calibri"/>
            </a:endParaRPr>
          </a:p>
        </p:txBody>
      </p:sp>
      <p:sp>
        <p:nvSpPr>
          <p:cNvPr id="12" name="TextBox 11">
            <a:extLst>
              <a:ext uri="{FF2B5EF4-FFF2-40B4-BE49-F238E27FC236}">
                <a16:creationId xmlns:a16="http://schemas.microsoft.com/office/drawing/2014/main" id="{5DCD8B21-4EF8-587F-FBD8-ED44EBD61E1B}"/>
              </a:ext>
            </a:extLst>
          </p:cNvPr>
          <p:cNvSpPr txBox="1"/>
          <p:nvPr/>
        </p:nvSpPr>
        <p:spPr>
          <a:xfrm>
            <a:off x="8905333" y="3880773"/>
            <a:ext cx="2035834" cy="646331"/>
          </a:xfrm>
          <a:prstGeom prst="rect">
            <a:avLst/>
          </a:prstGeom>
          <a:noFill/>
        </p:spPr>
        <p:txBody>
          <a:bodyPr wrap="square" lIns="91440" tIns="45720" rIns="91440" bIns="45720" rtlCol="0" anchor="t">
            <a:spAutoFit/>
          </a:bodyPr>
          <a:lstStyle/>
          <a:p>
            <a:pPr algn="ctr"/>
            <a:r>
              <a:rPr lang="en-US">
                <a:solidFill>
                  <a:schemeClr val="bg1"/>
                </a:solidFill>
              </a:rPr>
              <a:t>Expected start curriculum revision</a:t>
            </a:r>
            <a:endParaRPr lang="en-US"/>
          </a:p>
        </p:txBody>
      </p:sp>
      <p:sp>
        <p:nvSpPr>
          <p:cNvPr id="13" name="TextBox 12">
            <a:extLst>
              <a:ext uri="{FF2B5EF4-FFF2-40B4-BE49-F238E27FC236}">
                <a16:creationId xmlns:a16="http://schemas.microsoft.com/office/drawing/2014/main" id="{C5DFF1E0-041A-CBE8-CBA6-8ADF04707700}"/>
              </a:ext>
            </a:extLst>
          </p:cNvPr>
          <p:cNvSpPr txBox="1"/>
          <p:nvPr/>
        </p:nvSpPr>
        <p:spPr>
          <a:xfrm>
            <a:off x="1199070" y="5591679"/>
            <a:ext cx="1777042" cy="461665"/>
          </a:xfrm>
          <a:prstGeom prst="rect">
            <a:avLst/>
          </a:prstGeom>
          <a:noFill/>
        </p:spPr>
        <p:txBody>
          <a:bodyPr wrap="square" lIns="91440" tIns="45720" rIns="91440" bIns="45720" rtlCol="0" anchor="t">
            <a:spAutoFit/>
          </a:bodyPr>
          <a:lstStyle/>
          <a:p>
            <a:pPr algn="ctr"/>
            <a:r>
              <a:rPr lang="en-US" sz="2400" b="1">
                <a:solidFill>
                  <a:schemeClr val="accent3"/>
                </a:solidFill>
              </a:rPr>
              <a:t>2014</a:t>
            </a:r>
            <a:endParaRPr lang="en-US" sz="2400" b="1">
              <a:solidFill>
                <a:schemeClr val="accent3"/>
              </a:solidFill>
              <a:cs typeface="Calibri"/>
            </a:endParaRPr>
          </a:p>
        </p:txBody>
      </p:sp>
      <p:sp>
        <p:nvSpPr>
          <p:cNvPr id="14" name="TextBox 13">
            <a:extLst>
              <a:ext uri="{FF2B5EF4-FFF2-40B4-BE49-F238E27FC236}">
                <a16:creationId xmlns:a16="http://schemas.microsoft.com/office/drawing/2014/main" id="{2F94D33C-D039-A737-A7D7-FB9FDDCD170D}"/>
              </a:ext>
            </a:extLst>
          </p:cNvPr>
          <p:cNvSpPr txBox="1"/>
          <p:nvPr/>
        </p:nvSpPr>
        <p:spPr>
          <a:xfrm>
            <a:off x="3815750" y="5591678"/>
            <a:ext cx="1777042" cy="461665"/>
          </a:xfrm>
          <a:prstGeom prst="rect">
            <a:avLst/>
          </a:prstGeom>
          <a:noFill/>
        </p:spPr>
        <p:txBody>
          <a:bodyPr wrap="square" lIns="91440" tIns="45720" rIns="91440" bIns="45720" rtlCol="0" anchor="t">
            <a:spAutoFit/>
          </a:bodyPr>
          <a:lstStyle/>
          <a:p>
            <a:pPr algn="ctr"/>
            <a:r>
              <a:rPr lang="en-US" sz="2400" b="1">
                <a:solidFill>
                  <a:schemeClr val="accent3"/>
                </a:solidFill>
              </a:rPr>
              <a:t>2017-2019</a:t>
            </a:r>
            <a:endParaRPr lang="en-US" sz="2400" b="1">
              <a:solidFill>
                <a:schemeClr val="accent3"/>
              </a:solidFill>
              <a:cs typeface="Calibri"/>
            </a:endParaRPr>
          </a:p>
        </p:txBody>
      </p:sp>
      <p:sp>
        <p:nvSpPr>
          <p:cNvPr id="15" name="TextBox 14">
            <a:extLst>
              <a:ext uri="{FF2B5EF4-FFF2-40B4-BE49-F238E27FC236}">
                <a16:creationId xmlns:a16="http://schemas.microsoft.com/office/drawing/2014/main" id="{904007F4-464A-378B-4844-8A04506D3FEF}"/>
              </a:ext>
            </a:extLst>
          </p:cNvPr>
          <p:cNvSpPr txBox="1"/>
          <p:nvPr/>
        </p:nvSpPr>
        <p:spPr>
          <a:xfrm>
            <a:off x="6418050" y="5591677"/>
            <a:ext cx="1777042" cy="461665"/>
          </a:xfrm>
          <a:prstGeom prst="rect">
            <a:avLst/>
          </a:prstGeom>
          <a:noFill/>
        </p:spPr>
        <p:txBody>
          <a:bodyPr wrap="square" lIns="91440" tIns="45720" rIns="91440" bIns="45720" rtlCol="0" anchor="t">
            <a:spAutoFit/>
          </a:bodyPr>
          <a:lstStyle/>
          <a:p>
            <a:pPr algn="ctr"/>
            <a:r>
              <a:rPr lang="en-US" sz="2400" b="1">
                <a:solidFill>
                  <a:schemeClr val="accent3"/>
                </a:solidFill>
              </a:rPr>
              <a:t>2020-2021</a:t>
            </a:r>
            <a:endParaRPr lang="en-US" sz="2400" b="1">
              <a:solidFill>
                <a:schemeClr val="accent3"/>
              </a:solidFill>
              <a:cs typeface="Calibri"/>
            </a:endParaRPr>
          </a:p>
        </p:txBody>
      </p:sp>
      <p:sp>
        <p:nvSpPr>
          <p:cNvPr id="16" name="TextBox 15">
            <a:extLst>
              <a:ext uri="{FF2B5EF4-FFF2-40B4-BE49-F238E27FC236}">
                <a16:creationId xmlns:a16="http://schemas.microsoft.com/office/drawing/2014/main" id="{41C8ADFB-DF22-D2CF-187C-BE47890A4972}"/>
              </a:ext>
            </a:extLst>
          </p:cNvPr>
          <p:cNvSpPr txBox="1"/>
          <p:nvPr/>
        </p:nvSpPr>
        <p:spPr>
          <a:xfrm>
            <a:off x="9034730" y="5591678"/>
            <a:ext cx="1777042" cy="461665"/>
          </a:xfrm>
          <a:prstGeom prst="rect">
            <a:avLst/>
          </a:prstGeom>
          <a:noFill/>
        </p:spPr>
        <p:txBody>
          <a:bodyPr wrap="square" lIns="91440" tIns="45720" rIns="91440" bIns="45720" rtlCol="0" anchor="t">
            <a:spAutoFit/>
          </a:bodyPr>
          <a:lstStyle/>
          <a:p>
            <a:pPr algn="ctr"/>
            <a:r>
              <a:rPr lang="en-US" sz="2400" b="1">
                <a:solidFill>
                  <a:schemeClr val="accent3"/>
                </a:solidFill>
              </a:rPr>
              <a:t>2022</a:t>
            </a:r>
            <a:endParaRPr lang="en-US" sz="2400" b="1">
              <a:solidFill>
                <a:schemeClr val="accent3"/>
              </a:solidFill>
              <a:cs typeface="Calibri"/>
            </a:endParaRPr>
          </a:p>
        </p:txBody>
      </p:sp>
      <p:pic>
        <p:nvPicPr>
          <p:cNvPr id="4" name="Picture 4" descr="Logo, company name&#10;&#10;Description automatically generated">
            <a:extLst>
              <a:ext uri="{FF2B5EF4-FFF2-40B4-BE49-F238E27FC236}">
                <a16:creationId xmlns:a16="http://schemas.microsoft.com/office/drawing/2014/main" id="{8B108292-0F24-C791-AD2E-B772BCBC13CF}"/>
              </a:ext>
            </a:extLst>
          </p:cNvPr>
          <p:cNvPicPr>
            <a:picLocks noChangeAspect="1"/>
          </p:cNvPicPr>
          <p:nvPr/>
        </p:nvPicPr>
        <p:blipFill rotWithShape="1">
          <a:blip r:embed="rId3"/>
          <a:srcRect l="-530" t="39943" r="523" b="36316"/>
          <a:stretch/>
        </p:blipFill>
        <p:spPr>
          <a:xfrm>
            <a:off x="4048496" y="4615024"/>
            <a:ext cx="1334391" cy="306205"/>
          </a:xfrm>
          <a:prstGeom prst="rect">
            <a:avLst/>
          </a:prstGeom>
        </p:spPr>
      </p:pic>
    </p:spTree>
    <p:extLst>
      <p:ext uri="{BB962C8B-B14F-4D97-AF65-F5344CB8AC3E}">
        <p14:creationId xmlns:p14="http://schemas.microsoft.com/office/powerpoint/2010/main" val="3454543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199" y="1226581"/>
            <a:ext cx="10839090" cy="727795"/>
          </a:xfrm>
        </p:spPr>
        <p:txBody>
          <a:bodyPr>
            <a:normAutofit/>
          </a:bodyPr>
          <a:lstStyle/>
          <a:p>
            <a:r>
              <a:rPr lang="en-US">
                <a:latin typeface="Verdana"/>
                <a:ea typeface="Verdana"/>
              </a:rPr>
              <a:t>Where do we see sustainability? </a:t>
            </a:r>
          </a:p>
        </p:txBody>
      </p:sp>
      <p:pic>
        <p:nvPicPr>
          <p:cNvPr id="10" name="Afbeelding 7">
            <a:extLst>
              <a:ext uri="{FF2B5EF4-FFF2-40B4-BE49-F238E27FC236}">
                <a16:creationId xmlns:a16="http://schemas.microsoft.com/office/drawing/2014/main" id="{8ECC70DF-ECB3-4D53-8A12-D3321279C398}"/>
              </a:ext>
            </a:extLst>
          </p:cNvPr>
          <p:cNvPicPr>
            <a:picLocks noChangeAspect="1"/>
          </p:cNvPicPr>
          <p:nvPr/>
        </p:nvPicPr>
        <p:blipFill rotWithShape="1">
          <a:blip r:embed="rId3"/>
          <a:srcRect t="302"/>
          <a:stretch/>
        </p:blipFill>
        <p:spPr>
          <a:xfrm flipH="1">
            <a:off x="503166" y="3334602"/>
            <a:ext cx="3240880" cy="32310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2" descr="Logo, company name&#10;&#10;Description automatically generated">
            <a:extLst>
              <a:ext uri="{FF2B5EF4-FFF2-40B4-BE49-F238E27FC236}">
                <a16:creationId xmlns:a16="http://schemas.microsoft.com/office/drawing/2014/main" id="{A7DBECFD-D77F-BA2A-2C85-A3CDA8A21E99}"/>
              </a:ext>
            </a:extLst>
          </p:cNvPr>
          <p:cNvPicPr>
            <a:picLocks noChangeAspect="1"/>
          </p:cNvPicPr>
          <p:nvPr/>
        </p:nvPicPr>
        <p:blipFill rotWithShape="1">
          <a:blip r:embed="rId4"/>
          <a:srcRect t="41053" r="523" b="37895"/>
          <a:stretch/>
        </p:blipFill>
        <p:spPr>
          <a:xfrm>
            <a:off x="842513" y="2848155"/>
            <a:ext cx="2728840" cy="577519"/>
          </a:xfrm>
          <a:prstGeom prst="rect">
            <a:avLst/>
          </a:prstGeom>
        </p:spPr>
      </p:pic>
      <p:sp>
        <p:nvSpPr>
          <p:cNvPr id="3" name="TextBox 2">
            <a:extLst>
              <a:ext uri="{FF2B5EF4-FFF2-40B4-BE49-F238E27FC236}">
                <a16:creationId xmlns:a16="http://schemas.microsoft.com/office/drawing/2014/main" id="{23371A06-F543-6C9C-0185-DA4DB53181D9}"/>
              </a:ext>
            </a:extLst>
          </p:cNvPr>
          <p:cNvSpPr txBox="1"/>
          <p:nvPr/>
        </p:nvSpPr>
        <p:spPr>
          <a:xfrm>
            <a:off x="5716438" y="2840967"/>
            <a:ext cx="610750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accent3"/>
                </a:solidFill>
              </a:rPr>
              <a:t>Global Themes:</a:t>
            </a:r>
            <a:endParaRPr lang="en-US" dirty="0">
              <a:solidFill>
                <a:schemeClr val="accent3"/>
              </a:solidFill>
            </a:endParaRPr>
          </a:p>
          <a:p>
            <a:r>
              <a:rPr lang="en-US" sz="3600" b="1" dirty="0">
                <a:cs typeface="Calibri"/>
              </a:rPr>
              <a:t>Sustainability</a:t>
            </a:r>
          </a:p>
          <a:p>
            <a:r>
              <a:rPr lang="en-US" sz="3600" b="1" dirty="0">
                <a:cs typeface="Calibri"/>
              </a:rPr>
              <a:t>Globalization</a:t>
            </a:r>
          </a:p>
          <a:p>
            <a:r>
              <a:rPr lang="en-US" sz="3600" b="1" dirty="0">
                <a:cs typeface="Calibri"/>
              </a:rPr>
              <a:t>Health</a:t>
            </a:r>
          </a:p>
          <a:p>
            <a:r>
              <a:rPr lang="en-US" sz="3600" b="1" dirty="0">
                <a:cs typeface="Calibri"/>
              </a:rPr>
              <a:t>Technology</a:t>
            </a:r>
          </a:p>
          <a:p>
            <a:endParaRPr lang="en-US" sz="3600" b="1" dirty="0">
              <a:cs typeface="Calibri"/>
            </a:endParaRPr>
          </a:p>
        </p:txBody>
      </p:sp>
    </p:spTree>
    <p:extLst>
      <p:ext uri="{BB962C8B-B14F-4D97-AF65-F5344CB8AC3E}">
        <p14:creationId xmlns:p14="http://schemas.microsoft.com/office/powerpoint/2010/main" val="384559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199" y="1226581"/>
            <a:ext cx="10839090" cy="727795"/>
          </a:xfrm>
        </p:spPr>
        <p:txBody>
          <a:bodyPr>
            <a:normAutofit/>
          </a:bodyPr>
          <a:lstStyle/>
          <a:p>
            <a:r>
              <a:rPr lang="en-US">
                <a:latin typeface="Verdana"/>
                <a:ea typeface="Verdana"/>
              </a:rPr>
              <a:t>Where do we see sustainability? </a:t>
            </a:r>
          </a:p>
        </p:txBody>
      </p:sp>
      <p:pic>
        <p:nvPicPr>
          <p:cNvPr id="2" name="Picture 2" descr="Logo, company name&#10;&#10;Description automatically generated">
            <a:extLst>
              <a:ext uri="{FF2B5EF4-FFF2-40B4-BE49-F238E27FC236}">
                <a16:creationId xmlns:a16="http://schemas.microsoft.com/office/drawing/2014/main" id="{A7DBECFD-D77F-BA2A-2C85-A3CDA8A21E99}"/>
              </a:ext>
            </a:extLst>
          </p:cNvPr>
          <p:cNvPicPr>
            <a:picLocks noChangeAspect="1"/>
          </p:cNvPicPr>
          <p:nvPr/>
        </p:nvPicPr>
        <p:blipFill rotWithShape="1">
          <a:blip r:embed="rId3"/>
          <a:srcRect t="41053" r="523" b="37895"/>
          <a:stretch/>
        </p:blipFill>
        <p:spPr>
          <a:xfrm>
            <a:off x="842513" y="1956759"/>
            <a:ext cx="2728840" cy="577519"/>
          </a:xfrm>
          <a:prstGeom prst="rect">
            <a:avLst/>
          </a:prstGeom>
        </p:spPr>
      </p:pic>
      <p:sp>
        <p:nvSpPr>
          <p:cNvPr id="3" name="TextBox 2">
            <a:extLst>
              <a:ext uri="{FF2B5EF4-FFF2-40B4-BE49-F238E27FC236}">
                <a16:creationId xmlns:a16="http://schemas.microsoft.com/office/drawing/2014/main" id="{23371A06-F543-6C9C-0185-DA4DB53181D9}"/>
              </a:ext>
            </a:extLst>
          </p:cNvPr>
          <p:cNvSpPr txBox="1"/>
          <p:nvPr/>
        </p:nvSpPr>
        <p:spPr>
          <a:xfrm>
            <a:off x="7312325" y="2438401"/>
            <a:ext cx="36633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accent3"/>
                </a:solidFill>
              </a:rPr>
              <a:t>Learning area's</a:t>
            </a:r>
            <a:endParaRPr lang="en-US" sz="3600" b="1">
              <a:solidFill>
                <a:schemeClr val="accent3"/>
              </a:solidFill>
              <a:cs typeface="Calibri"/>
            </a:endParaRPr>
          </a:p>
          <a:p>
            <a:r>
              <a:rPr lang="en-US" sz="3600" b="1">
                <a:cs typeface="Calibri"/>
              </a:rPr>
              <a:t>Human &amp; Society</a:t>
            </a:r>
          </a:p>
          <a:p>
            <a:r>
              <a:rPr lang="en-US" sz="3600" b="1">
                <a:cs typeface="Calibri"/>
              </a:rPr>
              <a:t>Human &amp; Nature</a:t>
            </a:r>
          </a:p>
          <a:p>
            <a:r>
              <a:rPr lang="en-US" sz="3600" b="1">
                <a:cs typeface="Calibri"/>
              </a:rPr>
              <a:t>Citizenship</a:t>
            </a:r>
          </a:p>
        </p:txBody>
      </p:sp>
      <p:pic>
        <p:nvPicPr>
          <p:cNvPr id="4" name="Picture 4">
            <a:extLst>
              <a:ext uri="{FF2B5EF4-FFF2-40B4-BE49-F238E27FC236}">
                <a16:creationId xmlns:a16="http://schemas.microsoft.com/office/drawing/2014/main" id="{67FA4F2E-4AF8-DD6D-B614-200A597F4D7D}"/>
              </a:ext>
            </a:extLst>
          </p:cNvPr>
          <p:cNvPicPr>
            <a:picLocks noChangeAspect="1"/>
          </p:cNvPicPr>
          <p:nvPr/>
        </p:nvPicPr>
        <p:blipFill rotWithShape="1">
          <a:blip r:embed="rId4"/>
          <a:srcRect l="45660" t="28451" r="28419" b="25951"/>
          <a:stretch/>
        </p:blipFill>
        <p:spPr>
          <a:xfrm>
            <a:off x="195532" y="2752002"/>
            <a:ext cx="4028058" cy="3977588"/>
          </a:xfrm>
          <a:prstGeom prst="rect">
            <a:avLst/>
          </a:prstGeom>
        </p:spPr>
      </p:pic>
      <p:pic>
        <p:nvPicPr>
          <p:cNvPr id="5" name="Picture 5" descr="Graphical user interface, application&#10;&#10;Description automatically generated">
            <a:extLst>
              <a:ext uri="{FF2B5EF4-FFF2-40B4-BE49-F238E27FC236}">
                <a16:creationId xmlns:a16="http://schemas.microsoft.com/office/drawing/2014/main" id="{9E2D261E-76BA-313B-F561-C015A5E0D474}"/>
              </a:ext>
            </a:extLst>
          </p:cNvPr>
          <p:cNvPicPr>
            <a:picLocks noChangeAspect="1"/>
          </p:cNvPicPr>
          <p:nvPr/>
        </p:nvPicPr>
        <p:blipFill rotWithShape="1">
          <a:blip r:embed="rId5"/>
          <a:srcRect l="55217" t="22015" r="25866" b="25891"/>
          <a:stretch/>
        </p:blipFill>
        <p:spPr>
          <a:xfrm rot="20520000">
            <a:off x="3818627" y="4612797"/>
            <a:ext cx="1418703" cy="2201499"/>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E2FE64C3-46CE-628F-BE43-EDB50FF16F14}"/>
              </a:ext>
            </a:extLst>
          </p:cNvPr>
          <p:cNvPicPr>
            <a:picLocks noChangeAspect="1"/>
          </p:cNvPicPr>
          <p:nvPr/>
        </p:nvPicPr>
        <p:blipFill rotWithShape="1">
          <a:blip r:embed="rId6"/>
          <a:srcRect l="30518" t="33333" r="50502" b="14014"/>
          <a:stretch/>
        </p:blipFill>
        <p:spPr>
          <a:xfrm rot="-1020000">
            <a:off x="4734597" y="4612794"/>
            <a:ext cx="1383869" cy="2279808"/>
          </a:xfrm>
          <a:prstGeom prst="rect">
            <a:avLst/>
          </a:prstGeom>
        </p:spPr>
      </p:pic>
      <p:pic>
        <p:nvPicPr>
          <p:cNvPr id="8" name="Picture 10" descr="Graphical user interface, application&#10;&#10;Description automatically generated">
            <a:extLst>
              <a:ext uri="{FF2B5EF4-FFF2-40B4-BE49-F238E27FC236}">
                <a16:creationId xmlns:a16="http://schemas.microsoft.com/office/drawing/2014/main" id="{5E1802B2-6124-B2AD-B9D6-E877EE57F18D}"/>
              </a:ext>
            </a:extLst>
          </p:cNvPr>
          <p:cNvPicPr>
            <a:picLocks noChangeAspect="1"/>
          </p:cNvPicPr>
          <p:nvPr/>
        </p:nvPicPr>
        <p:blipFill rotWithShape="1">
          <a:blip r:embed="rId7"/>
          <a:srcRect l="54565" t="20505" r="24982" b="25385"/>
          <a:stretch/>
        </p:blipFill>
        <p:spPr>
          <a:xfrm rot="-1020000">
            <a:off x="5497571" y="4633468"/>
            <a:ext cx="1524591" cy="2261887"/>
          </a:xfrm>
          <a:prstGeom prst="rect">
            <a:avLst/>
          </a:prstGeom>
        </p:spPr>
      </p:pic>
    </p:spTree>
    <p:extLst>
      <p:ext uri="{BB962C8B-B14F-4D97-AF65-F5344CB8AC3E}">
        <p14:creationId xmlns:p14="http://schemas.microsoft.com/office/powerpoint/2010/main" val="418365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Verdana"/>
                <a:ea typeface="Verdana"/>
              </a:rPr>
              <a:t>Challenges we face</a:t>
            </a:r>
            <a:endParaRPr lang="nl-NL"/>
          </a:p>
        </p:txBody>
      </p:sp>
      <p:sp>
        <p:nvSpPr>
          <p:cNvPr id="3" name="Text Placeholder 2"/>
          <p:cNvSpPr>
            <a:spLocks noGrp="1"/>
          </p:cNvSpPr>
          <p:nvPr>
            <p:ph type="body" idx="1"/>
          </p:nvPr>
        </p:nvSpPr>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143396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Curriculum: </a:t>
            </a:r>
            <a:br>
              <a:rPr lang="en-US" dirty="0"/>
            </a:br>
            <a:r>
              <a:rPr lang="en-US" dirty="0"/>
              <a:t>a contested concept</a:t>
            </a:r>
          </a:p>
        </p:txBody>
      </p:sp>
    </p:spTree>
    <p:extLst>
      <p:ext uri="{BB962C8B-B14F-4D97-AF65-F5344CB8AC3E}">
        <p14:creationId xmlns:p14="http://schemas.microsoft.com/office/powerpoint/2010/main" val="2444233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Graphical user interface, website&#10;&#10;Description automatically generated">
            <a:extLst>
              <a:ext uri="{FF2B5EF4-FFF2-40B4-BE49-F238E27FC236}">
                <a16:creationId xmlns:a16="http://schemas.microsoft.com/office/drawing/2014/main" id="{DC13258A-4DD1-C1D4-29B3-1CFFC817D544}"/>
              </a:ext>
            </a:extLst>
          </p:cNvPr>
          <p:cNvPicPr>
            <a:picLocks noChangeAspect="1"/>
          </p:cNvPicPr>
          <p:nvPr/>
        </p:nvPicPr>
        <p:blipFill rotWithShape="1">
          <a:blip r:embed="rId3"/>
          <a:srcRect l="17234" t="11361" r="39881" b="8747"/>
          <a:stretch/>
        </p:blipFill>
        <p:spPr>
          <a:xfrm rot="840000">
            <a:off x="1273834" y="401778"/>
            <a:ext cx="1789619" cy="1871552"/>
          </a:xfrm>
          <a:prstGeom prst="rect">
            <a:avLst/>
          </a:prstGeom>
        </p:spPr>
      </p:pic>
      <p:sp>
        <p:nvSpPr>
          <p:cNvPr id="6" name="Text Placeholder 5"/>
          <p:cNvSpPr>
            <a:spLocks noGrp="1"/>
          </p:cNvSpPr>
          <p:nvPr>
            <p:ph type="body" idx="13"/>
          </p:nvPr>
        </p:nvSpPr>
        <p:spPr/>
        <p:txBody>
          <a:bodyPr/>
          <a:lstStyle/>
          <a:p>
            <a:endParaRPr lang="en-US"/>
          </a:p>
        </p:txBody>
      </p:sp>
      <p:pic>
        <p:nvPicPr>
          <p:cNvPr id="7" name="Picture 6"/>
          <p:cNvPicPr>
            <a:picLocks noChangeAspect="1"/>
          </p:cNvPicPr>
          <p:nvPr/>
        </p:nvPicPr>
        <p:blipFill rotWithShape="1">
          <a:blip r:embed="rId4"/>
          <a:srcRect l="28033" t="14863" r="32623" b="14317"/>
          <a:stretch/>
        </p:blipFill>
        <p:spPr>
          <a:xfrm rot="21105278">
            <a:off x="323471" y="2144486"/>
            <a:ext cx="4796854" cy="4856814"/>
          </a:xfrm>
          <a:prstGeom prst="rect">
            <a:avLst/>
          </a:prstGeom>
        </p:spPr>
      </p:pic>
      <p:pic>
        <p:nvPicPr>
          <p:cNvPr id="8" name="Picture 7"/>
          <p:cNvPicPr>
            <a:picLocks noChangeAspect="1"/>
          </p:cNvPicPr>
          <p:nvPr/>
        </p:nvPicPr>
        <p:blipFill rotWithShape="1">
          <a:blip r:embed="rId5"/>
          <a:srcRect l="28279" t="15301" r="53155" b="11475"/>
          <a:stretch/>
        </p:blipFill>
        <p:spPr>
          <a:xfrm>
            <a:off x="8845755" y="209861"/>
            <a:ext cx="2906534" cy="6448274"/>
          </a:xfrm>
          <a:prstGeom prst="rect">
            <a:avLst/>
          </a:prstGeom>
        </p:spPr>
      </p:pic>
      <p:pic>
        <p:nvPicPr>
          <p:cNvPr id="4" name="Picture 4" descr="Graphical user interface&#10;&#10;Description automatically generated">
            <a:extLst>
              <a:ext uri="{FF2B5EF4-FFF2-40B4-BE49-F238E27FC236}">
                <a16:creationId xmlns:a16="http://schemas.microsoft.com/office/drawing/2014/main" id="{965DF097-14EC-0BA9-D633-6AF4913AEB48}"/>
              </a:ext>
            </a:extLst>
          </p:cNvPr>
          <p:cNvPicPr>
            <a:picLocks noGrp="1" noChangeAspect="1"/>
          </p:cNvPicPr>
          <p:nvPr>
            <p:ph idx="1"/>
          </p:nvPr>
        </p:nvPicPr>
        <p:blipFill rotWithShape="1">
          <a:blip r:embed="rId6"/>
          <a:srcRect l="21163" t="15517" r="41463" b="17772"/>
          <a:stretch/>
        </p:blipFill>
        <p:spPr>
          <a:xfrm>
            <a:off x="5155190" y="504828"/>
            <a:ext cx="3332884" cy="3347548"/>
          </a:xfrm>
        </p:spPr>
      </p:pic>
      <p:pic>
        <p:nvPicPr>
          <p:cNvPr id="5" name="Picture 8" descr="Graphical user interface, text&#10;&#10;Description automatically generated">
            <a:extLst>
              <a:ext uri="{FF2B5EF4-FFF2-40B4-BE49-F238E27FC236}">
                <a16:creationId xmlns:a16="http://schemas.microsoft.com/office/drawing/2014/main" id="{02281832-FAD3-9E39-5C61-088DC4A8C388}"/>
              </a:ext>
            </a:extLst>
          </p:cNvPr>
          <p:cNvPicPr>
            <a:picLocks noChangeAspect="1"/>
          </p:cNvPicPr>
          <p:nvPr/>
        </p:nvPicPr>
        <p:blipFill rotWithShape="1">
          <a:blip r:embed="rId7"/>
          <a:srcRect l="26585" t="23381" r="36729" b="5036"/>
          <a:stretch/>
        </p:blipFill>
        <p:spPr>
          <a:xfrm rot="540000">
            <a:off x="5597754" y="3309626"/>
            <a:ext cx="3196418" cy="3501134"/>
          </a:xfrm>
          <a:prstGeom prst="rect">
            <a:avLst/>
          </a:prstGeom>
        </p:spPr>
      </p:pic>
    </p:spTree>
    <p:extLst>
      <p:ext uri="{BB962C8B-B14F-4D97-AF65-F5344CB8AC3E}">
        <p14:creationId xmlns:p14="http://schemas.microsoft.com/office/powerpoint/2010/main" val="2773209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Claims on Aims</a:t>
            </a:r>
          </a:p>
        </p:txBody>
      </p:sp>
      <p:sp>
        <p:nvSpPr>
          <p:cNvPr id="3" name="Text Placeholder 2"/>
          <p:cNvSpPr>
            <a:spLocks noGrp="1"/>
          </p:cNvSpPr>
          <p:nvPr>
            <p:ph type="body" idx="1"/>
          </p:nvPr>
        </p:nvSpPr>
        <p:spPr>
          <a:xfrm>
            <a:off x="1903751" y="3846767"/>
            <a:ext cx="8469441" cy="1360487"/>
          </a:xfrm>
        </p:spPr>
        <p:txBody>
          <a:bodyPr/>
          <a:lstStyle/>
          <a:p>
            <a:r>
              <a:rPr lang="en-US" dirty="0"/>
              <a:t>Designing a curriculum is always about scarcity</a:t>
            </a:r>
            <a:endParaRPr lang="nl-NL" dirty="0"/>
          </a:p>
        </p:txBody>
      </p:sp>
    </p:spTree>
    <p:extLst>
      <p:ext uri="{BB962C8B-B14F-4D97-AF65-F5344CB8AC3E}">
        <p14:creationId xmlns:p14="http://schemas.microsoft.com/office/powerpoint/2010/main" val="347052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function and purpose of education</a:t>
            </a:r>
            <a:endParaRPr lang="nl-NL" dirty="0"/>
          </a:p>
        </p:txBody>
      </p:sp>
      <p:sp>
        <p:nvSpPr>
          <p:cNvPr id="3" name="Text Placeholder 2"/>
          <p:cNvSpPr>
            <a:spLocks noGrp="1"/>
          </p:cNvSpPr>
          <p:nvPr>
            <p:ph type="body" idx="1"/>
          </p:nvPr>
        </p:nvSpPr>
        <p:spPr>
          <a:xfrm>
            <a:off x="1903751" y="3846767"/>
            <a:ext cx="8469441" cy="1360487"/>
          </a:xfrm>
        </p:spPr>
        <p:txBody>
          <a:bodyPr/>
          <a:lstStyle/>
          <a:p>
            <a:r>
              <a:rPr lang="en-US" dirty="0"/>
              <a:t>Qualification</a:t>
            </a:r>
          </a:p>
          <a:p>
            <a:r>
              <a:rPr lang="en-US" dirty="0"/>
              <a:t>Socialization</a:t>
            </a:r>
          </a:p>
          <a:p>
            <a:r>
              <a:rPr lang="en-US" dirty="0"/>
              <a:t>Personal development</a:t>
            </a:r>
            <a:endParaRPr lang="nl-NL" dirty="0"/>
          </a:p>
        </p:txBody>
      </p:sp>
    </p:spTree>
    <p:extLst>
      <p:ext uri="{BB962C8B-B14F-4D97-AF65-F5344CB8AC3E}">
        <p14:creationId xmlns:p14="http://schemas.microsoft.com/office/powerpoint/2010/main" val="3537975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10;&#10;Automatisch gegenereerde beschrijving">
            <a:extLst>
              <a:ext uri="{FF2B5EF4-FFF2-40B4-BE49-F238E27FC236}">
                <a16:creationId xmlns:a16="http://schemas.microsoft.com/office/drawing/2014/main" id="{27A8DA2B-E032-F747-BB25-A450E9BFF8F3}"/>
              </a:ext>
            </a:extLst>
          </p:cNvPr>
          <p:cNvPicPr>
            <a:picLocks noChangeAspect="1"/>
          </p:cNvPicPr>
          <p:nvPr/>
        </p:nvPicPr>
        <p:blipFill>
          <a:blip r:embed="rId2"/>
          <a:stretch>
            <a:fillRect/>
          </a:stretch>
        </p:blipFill>
        <p:spPr>
          <a:xfrm>
            <a:off x="-381000" y="-965200"/>
            <a:ext cx="12750800" cy="7823200"/>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CBEAB15A-21E5-014D-81F3-1EC5A192E3A8}"/>
              </a:ext>
            </a:extLst>
          </p:cNvPr>
          <p:cNvPicPr>
            <a:picLocks noChangeAspect="1"/>
          </p:cNvPicPr>
          <p:nvPr/>
        </p:nvPicPr>
        <p:blipFill>
          <a:blip r:embed="rId2"/>
          <a:stretch>
            <a:fillRect/>
          </a:stretch>
        </p:blipFill>
        <p:spPr>
          <a:xfrm>
            <a:off x="-245966" y="-229658"/>
            <a:ext cx="12539566" cy="3531658"/>
          </a:xfrm>
          <a:prstGeom prst="rect">
            <a:avLst/>
          </a:prstGeom>
        </p:spPr>
      </p:pic>
    </p:spTree>
    <p:extLst>
      <p:ext uri="{BB962C8B-B14F-4D97-AF65-F5344CB8AC3E}">
        <p14:creationId xmlns:p14="http://schemas.microsoft.com/office/powerpoint/2010/main" val="1675081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C4D85DB-CB97-459F-9C49-48B2F7E3DF2F}"/>
              </a:ext>
            </a:extLst>
          </p:cNvPr>
          <p:cNvSpPr>
            <a:spLocks noGrp="1"/>
          </p:cNvSpPr>
          <p:nvPr>
            <p:ph type="title"/>
          </p:nvPr>
        </p:nvSpPr>
        <p:spPr>
          <a:xfrm>
            <a:off x="4289748" y="2789853"/>
            <a:ext cx="7513476" cy="2369976"/>
          </a:xfrm>
        </p:spPr>
        <p:txBody>
          <a:bodyPr/>
          <a:lstStyle/>
          <a:p>
            <a:r>
              <a:rPr lang="nl-NL" dirty="0" err="1">
                <a:latin typeface="Georgia"/>
                <a:ea typeface="Verdana"/>
              </a:rPr>
              <a:t>Questions</a:t>
            </a:r>
            <a:r>
              <a:rPr lang="nl-NL" dirty="0">
                <a:latin typeface="Georgia"/>
                <a:ea typeface="Verdana"/>
              </a:rPr>
              <a:t>?</a:t>
            </a:r>
            <a:br>
              <a:rPr lang="nl-NL" dirty="0">
                <a:latin typeface="Georgia"/>
                <a:ea typeface="Verdana"/>
              </a:rPr>
            </a:br>
            <a:r>
              <a:rPr lang="nl-NL" dirty="0">
                <a:latin typeface="Georgia"/>
                <a:ea typeface="Verdana"/>
                <a:hlinkClick r:id="rId2"/>
              </a:rPr>
              <a:t>s.tromp@slo.nl</a:t>
            </a:r>
            <a:r>
              <a:rPr lang="nl-NL" dirty="0">
                <a:latin typeface="Georgia"/>
                <a:ea typeface="Verdana"/>
              </a:rPr>
              <a:t> </a:t>
            </a:r>
            <a:br>
              <a:rPr lang="nl-NL" dirty="0">
                <a:latin typeface="Georgia"/>
                <a:ea typeface="Verdana"/>
              </a:rPr>
            </a:br>
            <a:br>
              <a:rPr lang="nl-NL" dirty="0">
                <a:latin typeface="Georgia"/>
                <a:ea typeface="Verdana"/>
              </a:rPr>
            </a:br>
            <a:r>
              <a:rPr lang="nl-NL" dirty="0" err="1">
                <a:latin typeface="Georgia"/>
                <a:ea typeface="Verdana"/>
              </a:rPr>
              <a:t>www.slo.nl</a:t>
            </a:r>
            <a:r>
              <a:rPr lang="nl-NL" dirty="0">
                <a:latin typeface="Georgia"/>
                <a:ea typeface="Verdana"/>
              </a:rPr>
              <a:t> </a:t>
            </a:r>
          </a:p>
        </p:txBody>
      </p:sp>
    </p:spTree>
    <p:extLst>
      <p:ext uri="{BB962C8B-B14F-4D97-AF65-F5344CB8AC3E}">
        <p14:creationId xmlns:p14="http://schemas.microsoft.com/office/powerpoint/2010/main" val="289199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5000" t="22077" r="21803" b="26995"/>
          <a:stretch/>
        </p:blipFill>
        <p:spPr>
          <a:xfrm>
            <a:off x="0" y="464695"/>
            <a:ext cx="11092723" cy="50284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9803" y="4332157"/>
            <a:ext cx="2199790" cy="2176928"/>
          </a:xfrm>
          <a:prstGeom prst="rect">
            <a:avLst/>
          </a:prstGeom>
        </p:spPr>
      </p:pic>
    </p:spTree>
    <p:extLst>
      <p:ext uri="{BB962C8B-B14F-4D97-AF65-F5344CB8AC3E}">
        <p14:creationId xmlns:p14="http://schemas.microsoft.com/office/powerpoint/2010/main" val="841735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4" y="0"/>
            <a:ext cx="10634741" cy="6871679"/>
          </a:xfrm>
          <a:prstGeom prst="rect">
            <a:avLst/>
          </a:prstGeom>
        </p:spPr>
      </p:pic>
    </p:spTree>
    <p:extLst>
      <p:ext uri="{BB962C8B-B14F-4D97-AF65-F5344CB8AC3E}">
        <p14:creationId xmlns:p14="http://schemas.microsoft.com/office/powerpoint/2010/main" val="4269097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9094" y="-333532"/>
            <a:ext cx="9608695" cy="7206522"/>
          </a:xfrm>
          <a:prstGeom prst="rect">
            <a:avLst/>
          </a:prstGeom>
        </p:spPr>
      </p:pic>
    </p:spTree>
    <p:extLst>
      <p:ext uri="{BB962C8B-B14F-4D97-AF65-F5344CB8AC3E}">
        <p14:creationId xmlns:p14="http://schemas.microsoft.com/office/powerpoint/2010/main" val="213139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136" y="-314794"/>
            <a:ext cx="9563725" cy="7172794"/>
          </a:xfrm>
          <a:prstGeom prst="rect">
            <a:avLst/>
          </a:prstGeom>
        </p:spPr>
      </p:pic>
    </p:spTree>
    <p:extLst>
      <p:ext uri="{BB962C8B-B14F-4D97-AF65-F5344CB8AC3E}">
        <p14:creationId xmlns:p14="http://schemas.microsoft.com/office/powerpoint/2010/main" val="1579105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354" y="936532"/>
            <a:ext cx="4888043" cy="4888043"/>
          </a:xfrm>
          <a:prstGeom prst="rect">
            <a:avLst/>
          </a:prstGeom>
        </p:spPr>
      </p:pic>
      <p:pic>
        <p:nvPicPr>
          <p:cNvPr id="2050" name="Picture 2">
            <a:extLst>
              <a:ext uri="{FF2B5EF4-FFF2-40B4-BE49-F238E27FC236}">
                <a16:creationId xmlns:a16="http://schemas.microsoft.com/office/drawing/2014/main" id="{AC06A0E2-5092-4941-B8BA-110FB0EBB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7" y="632291"/>
            <a:ext cx="6291917" cy="5289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619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 met buiten, grond, zanderig&#10;&#10;Automatisch gegenereerde beschrijving">
            <a:extLst>
              <a:ext uri="{FF2B5EF4-FFF2-40B4-BE49-F238E27FC236}">
                <a16:creationId xmlns:a16="http://schemas.microsoft.com/office/drawing/2014/main" id="{9202AE21-E829-8E40-B331-8A849F7BA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6" b="4455"/>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583668417"/>
      </p:ext>
    </p:extLst>
  </p:cSld>
  <p:clrMapOvr>
    <a:masterClrMapping/>
  </p:clrMapOvr>
</p:sld>
</file>

<file path=ppt/theme/theme1.xml><?xml version="1.0" encoding="utf-8"?>
<a:theme xmlns:a="http://schemas.openxmlformats.org/drawingml/2006/main" name="SLO_Thema_powerpoint">
  <a:themeElements>
    <a:clrScheme name="Custom 1">
      <a:dk1>
        <a:srgbClr val="000FA0"/>
      </a:dk1>
      <a:lt1>
        <a:srgbClr val="FEFFFF"/>
      </a:lt1>
      <a:dk2>
        <a:srgbClr val="000000"/>
      </a:dk2>
      <a:lt2>
        <a:srgbClr val="00BED7"/>
      </a:lt2>
      <a:accent1>
        <a:srgbClr val="000FA0"/>
      </a:accent1>
      <a:accent2>
        <a:srgbClr val="00BED7"/>
      </a:accent2>
      <a:accent3>
        <a:srgbClr val="FF6A00"/>
      </a:accent3>
      <a:accent4>
        <a:srgbClr val="0049B2"/>
      </a:accent4>
      <a:accent5>
        <a:srgbClr val="0083C5"/>
      </a:accent5>
      <a:accent6>
        <a:srgbClr val="803C50"/>
      </a:accent6>
      <a:hlink>
        <a:srgbClr val="FF6A00"/>
      </a:hlink>
      <a:folHlink>
        <a:srgbClr val="C0C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O_Thema_powerpoint" id="{B1808035-8C8C-FF46-ACA7-808A6F1E4BA7}" vid="{8031B9B3-119D-4748-8221-FD48ABEB4AE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8B9C6D9F49884FACD9E03F9D7495DB" ma:contentTypeVersion="7" ma:contentTypeDescription="Een nieuw document maken." ma:contentTypeScope="" ma:versionID="cb11e510bd42e5f377c9556f2c3b232b">
  <xsd:schema xmlns:xsd="http://www.w3.org/2001/XMLSchema" xmlns:xs="http://www.w3.org/2001/XMLSchema" xmlns:p="http://schemas.microsoft.com/office/2006/metadata/properties" xmlns:ns2="0369bc77-7028-4086-b9ea-c03b02444f59" xmlns:ns3="d9c0c32d-c434-4b6b-bf5d-6f631fa88c1c" targetNamespace="http://schemas.microsoft.com/office/2006/metadata/properties" ma:root="true" ma:fieldsID="7da1a9d1a4185d5fcd91b656e2b12b0c" ns2:_="" ns3:_="">
    <xsd:import namespace="0369bc77-7028-4086-b9ea-c03b02444f59"/>
    <xsd:import namespace="d9c0c32d-c434-4b6b-bf5d-6f631fa88c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69bc77-7028-4086-b9ea-c03b02444f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c0c32d-c434-4b6b-bf5d-6f631fa88c1c"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3560CB-41BE-4037-B42D-4E611D2A6815}">
  <ds:schemaRefs>
    <ds:schemaRef ds:uri="http://schemas.microsoft.com/sharepoint/v3/contenttype/forms"/>
  </ds:schemaRefs>
</ds:datastoreItem>
</file>

<file path=customXml/itemProps2.xml><?xml version="1.0" encoding="utf-8"?>
<ds:datastoreItem xmlns:ds="http://schemas.openxmlformats.org/officeDocument/2006/customXml" ds:itemID="{BAB56111-F690-4129-94EF-E2784D5693CE}">
  <ds:schemaRefs>
    <ds:schemaRef ds:uri="http://schemas.microsoft.com/office/infopath/2007/PartnerControls"/>
    <ds:schemaRef ds:uri="http://schemas.microsoft.com/office/2006/metadata/properties"/>
    <ds:schemaRef ds:uri="http://www.w3.org/XML/1998/namespace"/>
    <ds:schemaRef ds:uri="http://purl.org/dc/terms/"/>
    <ds:schemaRef ds:uri="http://purl.org/dc/elements/1.1/"/>
    <ds:schemaRef ds:uri="http://schemas.microsoft.com/office/2006/documentManagement/types"/>
    <ds:schemaRef ds:uri="http://purl.org/dc/dcmitype/"/>
    <ds:schemaRef ds:uri="http://schemas.openxmlformats.org/package/2006/metadata/core-properties"/>
    <ds:schemaRef ds:uri="d9c0c32d-c434-4b6b-bf5d-6f631fa88c1c"/>
    <ds:schemaRef ds:uri="0369bc77-7028-4086-b9ea-c03b02444f59"/>
  </ds:schemaRefs>
</ds:datastoreItem>
</file>

<file path=customXml/itemProps3.xml><?xml version="1.0" encoding="utf-8"?>
<ds:datastoreItem xmlns:ds="http://schemas.openxmlformats.org/officeDocument/2006/customXml" ds:itemID="{8A8C63E6-42E7-4960-8379-100988CEF7BE}">
  <ds:schemaRefs>
    <ds:schemaRef ds:uri="0369bc77-7028-4086-b9ea-c03b02444f59"/>
    <ds:schemaRef ds:uri="d9c0c32d-c434-4b6b-bf5d-6f631fa88c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SLO_Thema_powerpoint</Template>
  <TotalTime>106</TotalTime>
  <Words>557</Words>
  <Application>Microsoft Macintosh PowerPoint</Application>
  <PresentationFormat>Breedbeeld</PresentationFormat>
  <Paragraphs>129</Paragraphs>
  <Slides>35</Slides>
  <Notes>32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35</vt:i4>
      </vt:variant>
    </vt:vector>
  </HeadingPairs>
  <TitlesOfParts>
    <vt:vector size="44" baseType="lpstr">
      <vt:lpstr>Arial</vt:lpstr>
      <vt:lpstr>Calibri</vt:lpstr>
      <vt:lpstr>Consolas</vt:lpstr>
      <vt:lpstr>Georgia</vt:lpstr>
      <vt:lpstr>Gotham Book</vt:lpstr>
      <vt:lpstr>Periodico Display ExtraLight</vt:lpstr>
      <vt:lpstr>Periodico Display SemiBold</vt:lpstr>
      <vt:lpstr>Verdana</vt:lpstr>
      <vt:lpstr>SLO_Thema_powerpoint</vt:lpstr>
      <vt:lpstr>The Dutch Education system and our curriculum ‘under construction’</vt:lpstr>
      <vt:lpstr>Today</vt:lpstr>
      <vt:lpstr>Challenges we face</vt:lpstr>
      <vt:lpstr>PowerPoint-presentatie</vt:lpstr>
      <vt:lpstr>PowerPoint-presentatie</vt:lpstr>
      <vt:lpstr>PowerPoint-presentatie</vt:lpstr>
      <vt:lpstr>PowerPoint-presentatie</vt:lpstr>
      <vt:lpstr>PowerPoint-presentatie</vt:lpstr>
      <vt:lpstr>PowerPoint-presentatie</vt:lpstr>
      <vt:lpstr>PowerPoint-presentatie</vt:lpstr>
      <vt:lpstr>Your view on the role of education</vt:lpstr>
      <vt:lpstr>Overview Dutch Education System</vt:lpstr>
      <vt:lpstr>Overview  Dutch Education System</vt:lpstr>
      <vt:lpstr>PowerPoint-presentatie</vt:lpstr>
      <vt:lpstr>Role of SLO</vt:lpstr>
      <vt:lpstr>Freedom of education</vt:lpstr>
      <vt:lpstr>Centralised &amp; de-centralised</vt:lpstr>
      <vt:lpstr>Lessons in nature</vt:lpstr>
      <vt:lpstr>Lessons on energy transition</vt:lpstr>
      <vt:lpstr>Visiting museums</vt:lpstr>
      <vt:lpstr>Current curriculum</vt:lpstr>
      <vt:lpstr>PowerPoint-presentatie</vt:lpstr>
      <vt:lpstr>Current Curriculum</vt:lpstr>
      <vt:lpstr>Current Curriculum</vt:lpstr>
      <vt:lpstr>Current Curriculum</vt:lpstr>
      <vt:lpstr>Curriculum revision</vt:lpstr>
      <vt:lpstr>Revision: How?</vt:lpstr>
      <vt:lpstr>Where do we see sustainability? </vt:lpstr>
      <vt:lpstr>Where do we see sustainability? </vt:lpstr>
      <vt:lpstr>Curriculum:  a contested concept</vt:lpstr>
      <vt:lpstr>PowerPoint-presentatie</vt:lpstr>
      <vt:lpstr>Claims on Aims</vt:lpstr>
      <vt:lpstr>The function and purpose of education</vt:lpstr>
      <vt:lpstr>PowerPoint-presentatie</vt:lpstr>
      <vt:lpstr>Questions? s.tromp@slo.nl   www.slo.nl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Christel Broekmaat</dc:creator>
  <cp:lastModifiedBy>Sanne Tromp</cp:lastModifiedBy>
  <cp:revision>8</cp:revision>
  <dcterms:created xsi:type="dcterms:W3CDTF">2021-05-06T08:43:24Z</dcterms:created>
  <dcterms:modified xsi:type="dcterms:W3CDTF">2022-03-27T07:32:10Z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0x010100A38B9C6D9F49884FACD9E03F9D7495DB</vt:lpwstr>
  </property>
</Properties>
</file>