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301" r:id="rId2"/>
    <p:sldId id="257" r:id="rId3"/>
    <p:sldId id="310" r:id="rId4"/>
    <p:sldId id="285" r:id="rId5"/>
    <p:sldId id="312" r:id="rId6"/>
    <p:sldId id="270" r:id="rId7"/>
    <p:sldId id="289" r:id="rId8"/>
    <p:sldId id="271" r:id="rId9"/>
  </p:sldIdLst>
  <p:sldSz cx="12192000" cy="6858000"/>
  <p:notesSz cx="6858000" cy="9144000"/>
  <p:embeddedFontLst>
    <p:embeddedFont>
      <p:font typeface="Anton" pitchFamily="2" charset="0"/>
      <p:regular r:id="rId11"/>
    </p:embeddedFont>
    <p:embeddedFont>
      <p:font typeface="Arial Narrow" panose="020B0606020202030204" pitchFamily="34" charset="0"/>
      <p:regular r:id="rId12"/>
      <p:bold r:id="rId13"/>
      <p:italic r:id="rId14"/>
      <p:boldItalic r:id="rId15"/>
    </p:embeddedFont>
    <p:embeddedFont>
      <p:font typeface="Calibri" panose="020F0502020204030204" pitchFamily="34" charset="0"/>
      <p:regular r:id="rId16"/>
      <p:bold r:id="rId17"/>
      <p:italic r:id="rId18"/>
      <p:boldItalic r:id="rId19"/>
    </p:embeddedFont>
    <p:embeddedFont>
      <p:font typeface="Karla" pitchFamily="2" charset="0"/>
      <p:regular r:id="rId20"/>
      <p:bold r:id="rId21"/>
      <p:italic r:id="rId22"/>
      <p:boldItalic r:id="rId23"/>
    </p:embeddedFont>
    <p:embeddedFont>
      <p:font typeface="Overpass"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dhOmqFj3V25FxViQNvP+uOscx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018" autoAdjust="0"/>
  </p:normalViewPr>
  <p:slideViewPr>
    <p:cSldViewPr snapToGrid="0">
      <p:cViewPr varScale="1">
        <p:scale>
          <a:sx n="57" d="100"/>
          <a:sy n="57" d="100"/>
        </p:scale>
        <p:origin x="123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10" Type="http://schemas.openxmlformats.org/officeDocument/2006/relationships/notesMaster" Target="notesMasters/notesMaster1.xml"/><Relationship Id="rId19" Type="http://schemas.openxmlformats.org/officeDocument/2006/relationships/font" Target="fonts/font9.fntdata"/><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3" name="Google Shape;5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phase 2 in order to operationalize  ESD we are working to nurture 30 pilot ESD schools who are using a WSA. The project is also building the capacity of the national institutions of the education and environment sectors while developing teaching and learning resources .</a:t>
            </a:r>
          </a:p>
          <a:p>
            <a:r>
              <a:rPr lang="en-US" dirty="0"/>
              <a:t>Taking into consideration the prevailing conditions in the Education sector we tweaked the WSA to address our unique needs-  in the area of school management , teacher capacities and learning materials for example. We began our work with a rigorous self-assessment process so that schools could design their action plans to become good examples of centers of sustainability education.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1311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C00000"/>
                </a:solidFill>
                <a:latin typeface="Arial" panose="020B0604020202020204" pitchFamily="34" charset="0"/>
                <a:cs typeface="Arial" panose="020B0604020202020204" pitchFamily="34" charset="0"/>
              </a:rPr>
              <a:t>Phase1: 2014-2018</a:t>
            </a:r>
          </a:p>
          <a:p>
            <a:r>
              <a:rPr lang="en-US" b="1" dirty="0">
                <a:solidFill>
                  <a:srgbClr val="C00000"/>
                </a:solidFill>
                <a:latin typeface="Arial" panose="020B0604020202020204" pitchFamily="34" charset="0"/>
                <a:cs typeface="Arial" panose="020B0604020202020204" pitchFamily="34" charset="0"/>
              </a:rPr>
              <a:t>Phase 2: 2019-2022</a:t>
            </a:r>
          </a:p>
          <a:p>
            <a:endParaRPr lang="en-US" b="1" dirty="0">
              <a:solidFill>
                <a:srgbClr val="C00000"/>
              </a:solidFill>
              <a:latin typeface="Arial" panose="020B0604020202020204" pitchFamily="34" charset="0"/>
              <a:cs typeface="Arial" panose="020B0604020202020204" pitchFamily="34" charset="0"/>
            </a:endParaRPr>
          </a:p>
          <a:p>
            <a:pPr>
              <a:spcAft>
                <a:spcPts val="600"/>
              </a:spcAft>
            </a:pPr>
            <a:r>
              <a:rPr lang="en-US" sz="1200" b="1" dirty="0">
                <a:latin typeface="Arial Narrow" panose="020B0606020202030204" pitchFamily="34" charset="0"/>
                <a:ea typeface="Tahoma" pitchFamily="34" charset="0"/>
                <a:cs typeface="Arial" panose="020B0604020202020204" pitchFamily="34" charset="0"/>
              </a:rPr>
              <a:t>Building on the results until 2018: </a:t>
            </a:r>
          </a:p>
          <a:p>
            <a:pPr>
              <a:spcAft>
                <a:spcPts val="600"/>
              </a:spcAft>
            </a:pPr>
            <a:r>
              <a:rPr lang="en-US" sz="1200" b="1" dirty="0">
                <a:latin typeface="Arial Narrow" panose="020B0606020202030204" pitchFamily="34" charset="0"/>
                <a:ea typeface="Tahoma" pitchFamily="34" charset="0"/>
                <a:cs typeface="Arial" panose="020B0604020202020204" pitchFamily="34" charset="0"/>
              </a:rPr>
              <a:t>1. ESD is integrated in core curriculum of all secondary schools;</a:t>
            </a:r>
          </a:p>
          <a:p>
            <a:pPr>
              <a:spcAft>
                <a:spcPts val="600"/>
              </a:spcAft>
            </a:pPr>
            <a:r>
              <a:rPr lang="en-US" sz="1200" b="1" dirty="0">
                <a:latin typeface="Arial Narrow" panose="020B0606020202030204" pitchFamily="34" charset="0"/>
                <a:ea typeface="Tahoma" pitchFamily="34" charset="0"/>
                <a:cs typeface="Arial" panose="020B0604020202020204" pitchFamily="34" charset="0"/>
              </a:rPr>
              <a:t>2. National and local capacities for ESD are built; </a:t>
            </a:r>
          </a:p>
          <a:p>
            <a:pPr>
              <a:spcAft>
                <a:spcPts val="600"/>
              </a:spcAft>
            </a:pPr>
            <a:r>
              <a:rPr lang="en-US" sz="1200" b="1" dirty="0">
                <a:latin typeface="Arial Narrow" panose="020B0606020202030204" pitchFamily="34" charset="0"/>
                <a:ea typeface="Tahoma" pitchFamily="34" charset="0"/>
                <a:cs typeface="Arial" panose="020B0604020202020204" pitchFamily="34" charset="0"/>
              </a:rPr>
              <a:t>3. Awareness increased on ESD among adults, parents, communities and private &amp; public </a:t>
            </a:r>
            <a:r>
              <a:rPr lang="en-US" sz="1200" b="1" dirty="0" err="1">
                <a:latin typeface="Arial Narrow" panose="020B0606020202030204" pitchFamily="34" charset="0"/>
                <a:ea typeface="Tahoma" pitchFamily="34" charset="0"/>
                <a:cs typeface="Arial" panose="020B0604020202020204" pitchFamily="34" charset="0"/>
              </a:rPr>
              <a:t>organisations</a:t>
            </a:r>
            <a:r>
              <a:rPr lang="en-US" sz="1200" b="1" dirty="0">
                <a:latin typeface="Arial Narrow" panose="020B0606020202030204" pitchFamily="34" charset="0"/>
                <a:ea typeface="Tahoma" pitchFamily="34" charset="0"/>
                <a:cs typeface="Arial" panose="020B0604020202020204" pitchFamily="34" charset="0"/>
              </a:rPr>
              <a:t>;</a:t>
            </a:r>
          </a:p>
          <a:p>
            <a:pPr>
              <a:spcAft>
                <a:spcPts val="600"/>
              </a:spcAft>
            </a:pPr>
            <a:endParaRPr lang="en-US" sz="1200" b="1" dirty="0">
              <a:latin typeface="Arial Narrow" panose="020B0606020202030204" pitchFamily="34" charset="0"/>
              <a:ea typeface="Tahoma" pitchFamily="34" charset="0"/>
              <a:cs typeface="Arial" panose="020B0604020202020204" pitchFamily="34" charset="0"/>
            </a:endParaRPr>
          </a:p>
          <a:p>
            <a:r>
              <a:rPr lang="en-US" sz="1200" b="1" dirty="0">
                <a:latin typeface="Arial Narrow" panose="020B0606020202030204" pitchFamily="34" charset="0"/>
                <a:cs typeface="Arial" panose="020B0604020202020204" pitchFamily="34" charset="0"/>
              </a:rPr>
              <a:t>TO Embed the ESD into national systems and </a:t>
            </a:r>
          </a:p>
          <a:p>
            <a:pPr marL="228600" indent="-228600">
              <a:lnSpc>
                <a:spcPct val="90000"/>
              </a:lnSpc>
              <a:buClr>
                <a:schemeClr val="lt1"/>
              </a:buClr>
              <a:buSzPts val="1800"/>
              <a:buFontTx/>
              <a:buChar char="•"/>
            </a:pPr>
            <a:r>
              <a:rPr lang="en-GB" sz="1200" b="1" u="sng" dirty="0">
                <a:solidFill>
                  <a:srgbClr val="C00000"/>
                </a:solidFill>
                <a:latin typeface="Arial Narrow" panose="020B0606020202030204" pitchFamily="34" charset="0"/>
              </a:rPr>
              <a:t>WSA encompasses 5 domains </a:t>
            </a:r>
            <a:r>
              <a:rPr lang="en-US" sz="1200" b="1" u="sng" dirty="0">
                <a:solidFill>
                  <a:srgbClr val="C00000"/>
                </a:solidFill>
                <a:latin typeface="Arial Narrow" panose="020B0606020202030204" pitchFamily="34" charset="0"/>
              </a:rPr>
              <a:t>of sustainability competencies</a:t>
            </a:r>
            <a:endParaRPr lang="en-GB" sz="1200" b="1" u="sng" dirty="0">
              <a:solidFill>
                <a:srgbClr val="C00000"/>
              </a:solidFill>
              <a:latin typeface="Arial Narrow" panose="020B0606020202030204" pitchFamily="34" charset="0"/>
            </a:endParaRPr>
          </a:p>
          <a:p>
            <a:pPr marL="228600" lvl="0" indent="-228600">
              <a:lnSpc>
                <a:spcPct val="90000"/>
              </a:lnSpc>
              <a:buClr>
                <a:schemeClr val="lt1"/>
              </a:buClr>
              <a:buSzPts val="1800"/>
              <a:buChar char="•"/>
            </a:pPr>
            <a:endParaRPr lang="en-GB" sz="1200" b="1" u="sng" dirty="0">
              <a:solidFill>
                <a:srgbClr val="C00000"/>
              </a:solidFill>
              <a:latin typeface="Arial Narrow" panose="020B0606020202030204" pitchFamily="34" charset="0"/>
              <a:cs typeface="Arial" panose="020B0604020202020204" pitchFamily="34" charset="0"/>
            </a:endParaRPr>
          </a:p>
          <a:p>
            <a:pPr marL="228600" lvl="0" indent="-228600">
              <a:lnSpc>
                <a:spcPct val="90000"/>
              </a:lnSpc>
              <a:buClr>
                <a:schemeClr val="lt1"/>
              </a:buClr>
              <a:buSzPts val="1800"/>
              <a:buChar char="•"/>
            </a:pPr>
            <a:r>
              <a:rPr lang="en-GB" sz="1200" b="1" u="sng" dirty="0">
                <a:solidFill>
                  <a:srgbClr val="C00000"/>
                </a:solidFill>
                <a:latin typeface="Arial Narrow" panose="020B0606020202030204" pitchFamily="34" charset="0"/>
                <a:cs typeface="Arial" panose="020B0604020202020204" pitchFamily="34" charset="0"/>
              </a:rPr>
              <a:t>Each domain covers 24 sub-topics under 4 core themes of ESD:</a:t>
            </a:r>
            <a:endParaRPr lang="en-GB" sz="1200" b="1" dirty="0">
              <a:solidFill>
                <a:srgbClr val="C00000"/>
              </a:solidFill>
              <a:latin typeface="Arial Narrow" panose="020B0606020202030204" pitchFamily="34" charset="0"/>
              <a:cs typeface="Arial" panose="020B0604020202020204" pitchFamily="34" charset="0"/>
            </a:endParaRPr>
          </a:p>
          <a:p>
            <a:pPr marL="228600" lvl="0" indent="-228600">
              <a:lnSpc>
                <a:spcPct val="90000"/>
              </a:lnSpc>
              <a:spcBef>
                <a:spcPts val="1000"/>
              </a:spcBef>
              <a:buClr>
                <a:schemeClr val="lt1"/>
              </a:buClr>
              <a:buSzPts val="1800"/>
              <a:buChar char="•"/>
            </a:pPr>
            <a:r>
              <a:rPr lang="en-GB" sz="1200" b="1" u="sng" dirty="0">
                <a:solidFill>
                  <a:srgbClr val="C00000"/>
                </a:solidFill>
                <a:latin typeface="Arial Narrow" panose="020B0606020202030204" pitchFamily="34" charset="0"/>
                <a:cs typeface="Arial" panose="020B0604020202020204" pitchFamily="34" charset="0"/>
              </a:rPr>
              <a:t>Each domain has 6 sustainability competencies and maturity or growth is reflected in 5 steps of maturity</a:t>
            </a:r>
          </a:p>
          <a:p>
            <a:endParaRPr lang="en-US" sz="1200" b="1" dirty="0">
              <a:latin typeface="Arial Narrow" panose="020B0606020202030204" pitchFamily="34" charset="0"/>
              <a:cs typeface="Arial" panose="020B0604020202020204" pitchFamily="34" charset="0"/>
            </a:endParaRPr>
          </a:p>
          <a:p>
            <a:endParaRPr lang="en-US" sz="1200" b="1" dirty="0">
              <a:latin typeface="Arial Narrow" panose="020B0606020202030204" pitchFamily="34" charset="0"/>
              <a:cs typeface="Arial" panose="020B0604020202020204" pitchFamily="34" charset="0"/>
            </a:endParaRPr>
          </a:p>
          <a:p>
            <a:r>
              <a:rPr lang="en-US" sz="1200" b="1" dirty="0">
                <a:latin typeface="Arial Narrow" panose="020B0606020202030204" pitchFamily="34" charset="0"/>
                <a:cs typeface="Arial" panose="020B0604020202020204" pitchFamily="34" charset="0"/>
              </a:rPr>
              <a:t>TO Empower the schools to become the change agents in the communities using WSA</a:t>
            </a:r>
            <a:endParaRPr lang="en-GB" sz="1200" b="1" dirty="0">
              <a:latin typeface="Arial Narrow" panose="020B0606020202030204" pitchFamily="34" charset="0"/>
              <a:cs typeface="Arial" panose="020B0604020202020204" pitchFamily="34" charset="0"/>
            </a:endParaRPr>
          </a:p>
          <a:p>
            <a:pPr>
              <a:spcAft>
                <a:spcPts val="600"/>
              </a:spcAft>
            </a:pPr>
            <a:endParaRPr lang="en-GB" sz="1200" dirty="0">
              <a:latin typeface="Arial Narrow" panose="020B0606020202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45626F59-17F7-CB42-B167-E5F9FBAD2AAC}" type="slidenum">
              <a:rPr lang="en-US" smtClean="0"/>
              <a:t>4</a:t>
            </a:fld>
            <a:endParaRPr lang="en-US"/>
          </a:p>
        </p:txBody>
      </p:sp>
    </p:spTree>
    <p:extLst>
      <p:ext uri="{BB962C8B-B14F-4D97-AF65-F5344CB8AC3E}">
        <p14:creationId xmlns:p14="http://schemas.microsoft.com/office/powerpoint/2010/main" val="433189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334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8" name="Google Shape;7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Talk about Sub-TACG – we have hence looked at building capacity not only at the Macro level but right down to the aimag and soum levels . Also, the macro level has been actively mentoring the </a:t>
            </a:r>
            <a:r>
              <a:rPr lang="en-GB" dirty="0" err="1"/>
              <a:t>meso</a:t>
            </a:r>
            <a:r>
              <a:rPr lang="en-GB" dirty="0"/>
              <a:t> and micro levels</a:t>
            </a:r>
          </a:p>
          <a:p>
            <a:pPr marL="228600" indent="-228600">
              <a:buAutoNum type="arabicPeriod"/>
            </a:pPr>
            <a:r>
              <a:rPr lang="en-GB" dirty="0"/>
              <a:t>Robust collaboration at the school level- with the local authorities, community and parents </a:t>
            </a:r>
          </a:p>
          <a:p>
            <a:pPr marL="228600" indent="-228600">
              <a:buAutoNum type="arabicPeriod"/>
            </a:pPr>
            <a:r>
              <a:rPr lang="en-GB" dirty="0"/>
              <a:t>Sharing amongst schools is very crucial, since it inspires and brings about collaboration rather than competition , which is such a need of the hour</a:t>
            </a:r>
          </a:p>
          <a:p>
            <a:pPr marL="228600" indent="-228600">
              <a:buAutoNum type="arabicPeriod"/>
            </a:pPr>
            <a:r>
              <a:rPr lang="en-GB" dirty="0"/>
              <a:t>Teachers are the real foot soldiers on the ground and they need all the support that we can render – providing them with conceptual clarity about ESD and enabling cross learning, sharing amongst them . </a:t>
            </a:r>
          </a:p>
          <a:p>
            <a:pPr marL="228600" indent="-228600">
              <a:buAutoNum type="arabicPeriod"/>
            </a:pPr>
            <a:r>
              <a:rPr lang="en-GB" dirty="0"/>
              <a:t>The policy makers at the national level need to keep up a healthy communication with the schools so that they get feedback and use evidence from the ground to make policy decisions regarding school management, curriculum, teacher training (both pre and in service).</a:t>
            </a:r>
          </a:p>
        </p:txBody>
      </p:sp>
      <p:sp>
        <p:nvSpPr>
          <p:cNvPr id="4" name="Slide Number Placeholder 3"/>
          <p:cNvSpPr>
            <a:spLocks noGrp="1"/>
          </p:cNvSpPr>
          <p:nvPr>
            <p:ph type="sldNum" sz="quarter" idx="10"/>
          </p:nvPr>
        </p:nvSpPr>
        <p:spPr/>
        <p:txBody>
          <a:bodyPr/>
          <a:lstStyle/>
          <a:p>
            <a:fld id="{45626F59-17F7-CB42-B167-E5F9FBAD2AAC}" type="slidenum">
              <a:rPr lang="en-US" smtClean="0"/>
              <a:t>7</a:t>
            </a:fld>
            <a:endParaRPr lang="en-US"/>
          </a:p>
        </p:txBody>
      </p:sp>
    </p:spTree>
    <p:extLst>
      <p:ext uri="{BB962C8B-B14F-4D97-AF65-F5344CB8AC3E}">
        <p14:creationId xmlns:p14="http://schemas.microsoft.com/office/powerpoint/2010/main" val="12087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6" name="Google Shape;7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
        <p:nvSpPr>
          <p:cNvPr id="26" name="Google Shape;26;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7" name="Google Shape;27;p19"/>
          <p:cNvSpPr/>
          <p:nvPr/>
        </p:nvSpPr>
        <p:spPr>
          <a:xfrm>
            <a:off x="200025" y="-1"/>
            <a:ext cx="1199197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8" name="Google Shape;28;p19"/>
          <p:cNvSpPr>
            <a:spLocks noGrp="1"/>
          </p:cNvSpPr>
          <p:nvPr>
            <p:ph type="pic" idx="2"/>
          </p:nvPr>
        </p:nvSpPr>
        <p:spPr>
          <a:xfrm>
            <a:off x="571500" y="0"/>
            <a:ext cx="6034088" cy="6857999"/>
          </a:xfrm>
          <a:prstGeom prst="rect">
            <a:avLst/>
          </a:prstGeom>
          <a:solidFill>
            <a:srgbClr val="F2F2F2"/>
          </a:solid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9" name="Google Shape;29;p19"/>
          <p:cNvSpPr/>
          <p:nvPr/>
        </p:nvSpPr>
        <p:spPr>
          <a:xfrm>
            <a:off x="0" y="1"/>
            <a:ext cx="371475"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30" name="Google Shape;30;p19"/>
          <p:cNvSpPr txBox="1">
            <a:spLocks noGrp="1"/>
          </p:cNvSpPr>
          <p:nvPr>
            <p:ph type="ctrTitle"/>
          </p:nvPr>
        </p:nvSpPr>
        <p:spPr>
          <a:xfrm>
            <a:off x="6905625" y="1512889"/>
            <a:ext cx="4986338" cy="326231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Times New Roman"/>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9"/>
          <p:cNvSpPr txBox="1">
            <a:spLocks noGrp="1"/>
          </p:cNvSpPr>
          <p:nvPr>
            <p:ph type="subTitle" idx="1"/>
          </p:nvPr>
        </p:nvSpPr>
        <p:spPr>
          <a:xfrm>
            <a:off x="6905625" y="4927600"/>
            <a:ext cx="4986338" cy="97631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3"/>
        <p:cNvGrpSpPr/>
        <p:nvPr/>
      </p:nvGrpSpPr>
      <p:grpSpPr>
        <a:xfrm>
          <a:off x="0" y="0"/>
          <a:ext cx="0" cy="0"/>
          <a:chOff x="0" y="0"/>
          <a:chExt cx="0" cy="0"/>
        </a:xfrm>
      </p:grpSpPr>
      <p:sp>
        <p:nvSpPr>
          <p:cNvPr id="154" name="Google Shape;154;p34"/>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55" name="Google Shape;155;p34"/>
          <p:cNvSpPr txBox="1">
            <a:spLocks noGrp="1"/>
          </p:cNvSpPr>
          <p:nvPr>
            <p:ph type="title"/>
          </p:nvPr>
        </p:nvSpPr>
        <p:spPr>
          <a:xfrm>
            <a:off x="371476" y="260351"/>
            <a:ext cx="5495926" cy="213836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400"/>
              <a:buFont typeface="Times New Roman"/>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34"/>
          <p:cNvSpPr txBox="1">
            <a:spLocks noGrp="1"/>
          </p:cNvSpPr>
          <p:nvPr>
            <p:ph type="body" idx="1"/>
          </p:nvPr>
        </p:nvSpPr>
        <p:spPr>
          <a:xfrm>
            <a:off x="371475" y="2603500"/>
            <a:ext cx="5495926" cy="35734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34"/>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34"/>
          <p:cNvSpPr>
            <a:spLocks noGrp="1"/>
          </p:cNvSpPr>
          <p:nvPr>
            <p:ph type="pic" idx="2"/>
          </p:nvPr>
        </p:nvSpPr>
        <p:spPr>
          <a:xfrm>
            <a:off x="9191224" y="637283"/>
            <a:ext cx="2692800" cy="278254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59" name="Google Shape;159;p34"/>
          <p:cNvSpPr>
            <a:spLocks noGrp="1"/>
          </p:cNvSpPr>
          <p:nvPr>
            <p:ph type="pic" idx="3"/>
          </p:nvPr>
        </p:nvSpPr>
        <p:spPr>
          <a:xfrm>
            <a:off x="6498424" y="3430043"/>
            <a:ext cx="2692800" cy="277232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0" name="Google Shape;160;p34"/>
          <p:cNvSpPr/>
          <p:nvPr/>
        </p:nvSpPr>
        <p:spPr>
          <a:xfrm>
            <a:off x="9289522" y="3527226"/>
            <a:ext cx="1778528" cy="147339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61" name="Google Shape;161;p34"/>
          <p:cNvSpPr/>
          <p:nvPr/>
        </p:nvSpPr>
        <p:spPr>
          <a:xfrm>
            <a:off x="8621786" y="2848323"/>
            <a:ext cx="496540" cy="4965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62" name="Google Shape;162;p34"/>
          <p:cNvSpPr/>
          <p:nvPr/>
        </p:nvSpPr>
        <p:spPr>
          <a:xfrm>
            <a:off x="8870898" y="2508125"/>
            <a:ext cx="247428" cy="24742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63" name="Google Shape;163;p34"/>
          <p:cNvSpPr/>
          <p:nvPr/>
        </p:nvSpPr>
        <p:spPr>
          <a:xfrm>
            <a:off x="0" y="933450"/>
            <a:ext cx="300037" cy="14652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164" name="Google Shape;164;p34"/>
          <p:cNvPicPr preferRelativeResize="0"/>
          <p:nvPr/>
        </p:nvPicPr>
        <p:blipFill rotWithShape="1">
          <a:blip r:embed="rId2">
            <a:alphaModFix/>
          </a:blip>
          <a:srcRect/>
          <a:stretch/>
        </p:blipFill>
        <p:spPr>
          <a:xfrm>
            <a:off x="9448944" y="3886075"/>
            <a:ext cx="1454054" cy="7556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6"/>
        <p:cNvGrpSpPr/>
        <p:nvPr/>
      </p:nvGrpSpPr>
      <p:grpSpPr>
        <a:xfrm>
          <a:off x="0" y="0"/>
          <a:ext cx="0" cy="0"/>
          <a:chOff x="0" y="0"/>
          <a:chExt cx="0" cy="0"/>
        </a:xfrm>
      </p:grpSpPr>
      <p:sp>
        <p:nvSpPr>
          <p:cNvPr id="167" name="Google Shape;167;p35"/>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68" name="Google Shape;168;p35"/>
          <p:cNvSpPr txBox="1">
            <a:spLocks noGrp="1"/>
          </p:cNvSpPr>
          <p:nvPr>
            <p:ph type="title"/>
          </p:nvPr>
        </p:nvSpPr>
        <p:spPr>
          <a:xfrm>
            <a:off x="371476" y="1247775"/>
            <a:ext cx="4225926" cy="22701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400"/>
              <a:buFont typeface="Times New Roman"/>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35"/>
          <p:cNvSpPr txBox="1">
            <a:spLocks noGrp="1"/>
          </p:cNvSpPr>
          <p:nvPr>
            <p:ph type="body" idx="1"/>
          </p:nvPr>
        </p:nvSpPr>
        <p:spPr>
          <a:xfrm>
            <a:off x="371475" y="3619500"/>
            <a:ext cx="3997325" cy="2557463"/>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35"/>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1" name="Google Shape;171;p35"/>
          <p:cNvSpPr>
            <a:spLocks noGrp="1"/>
          </p:cNvSpPr>
          <p:nvPr>
            <p:ph type="pic" idx="2"/>
          </p:nvPr>
        </p:nvSpPr>
        <p:spPr>
          <a:xfrm>
            <a:off x="4848225" y="855866"/>
            <a:ext cx="3454400" cy="558165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2" name="Google Shape;172;p35"/>
          <p:cNvSpPr>
            <a:spLocks noGrp="1"/>
          </p:cNvSpPr>
          <p:nvPr>
            <p:ph type="pic" idx="3"/>
          </p:nvPr>
        </p:nvSpPr>
        <p:spPr>
          <a:xfrm>
            <a:off x="8378825" y="497092"/>
            <a:ext cx="3454400" cy="5581649"/>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3" name="Google Shape;173;p35"/>
          <p:cNvSpPr/>
          <p:nvPr/>
        </p:nvSpPr>
        <p:spPr>
          <a:xfrm>
            <a:off x="8378825" y="6078741"/>
            <a:ext cx="3459162" cy="3587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74" name="Google Shape;174;p35"/>
          <p:cNvSpPr/>
          <p:nvPr/>
        </p:nvSpPr>
        <p:spPr>
          <a:xfrm>
            <a:off x="4848225" y="476250"/>
            <a:ext cx="3459162" cy="3587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75" name="Google Shape;175;p35"/>
          <p:cNvSpPr/>
          <p:nvPr/>
        </p:nvSpPr>
        <p:spPr>
          <a:xfrm>
            <a:off x="0" y="1384300"/>
            <a:ext cx="177800" cy="4457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78"/>
        <p:cNvGrpSpPr/>
        <p:nvPr/>
      </p:nvGrpSpPr>
      <p:grpSpPr>
        <a:xfrm>
          <a:off x="0" y="0"/>
          <a:ext cx="0" cy="0"/>
          <a:chOff x="0" y="0"/>
          <a:chExt cx="0" cy="0"/>
        </a:xfrm>
      </p:grpSpPr>
      <p:sp>
        <p:nvSpPr>
          <p:cNvPr id="179" name="Google Shape;179;p36"/>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80" name="Google Shape;180;p36"/>
          <p:cNvSpPr txBox="1">
            <a:spLocks noGrp="1"/>
          </p:cNvSpPr>
          <p:nvPr>
            <p:ph type="title"/>
          </p:nvPr>
        </p:nvSpPr>
        <p:spPr>
          <a:xfrm>
            <a:off x="1697040" y="487455"/>
            <a:ext cx="4317996" cy="254625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400"/>
              <a:buFont typeface="Times New Roman"/>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36"/>
          <p:cNvSpPr txBox="1">
            <a:spLocks noGrp="1"/>
          </p:cNvSpPr>
          <p:nvPr>
            <p:ph type="body" idx="1"/>
          </p:nvPr>
        </p:nvSpPr>
        <p:spPr>
          <a:xfrm>
            <a:off x="6105525" y="487455"/>
            <a:ext cx="5786437" cy="25462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6"/>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36"/>
          <p:cNvSpPr>
            <a:spLocks noGrp="1"/>
          </p:cNvSpPr>
          <p:nvPr>
            <p:ph type="pic" idx="2"/>
          </p:nvPr>
        </p:nvSpPr>
        <p:spPr>
          <a:xfrm>
            <a:off x="371476" y="3233941"/>
            <a:ext cx="11520486" cy="2966833"/>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84" name="Google Shape;184;p36"/>
          <p:cNvSpPr/>
          <p:nvPr/>
        </p:nvSpPr>
        <p:spPr>
          <a:xfrm>
            <a:off x="0" y="476250"/>
            <a:ext cx="165100" cy="255746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87"/>
        <p:cNvGrpSpPr/>
        <p:nvPr/>
      </p:nvGrpSpPr>
      <p:grpSpPr>
        <a:xfrm>
          <a:off x="0" y="0"/>
          <a:ext cx="0" cy="0"/>
          <a:chOff x="0" y="0"/>
          <a:chExt cx="0" cy="0"/>
        </a:xfrm>
      </p:grpSpPr>
      <p:sp>
        <p:nvSpPr>
          <p:cNvPr id="188" name="Google Shape;188;p37"/>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89" name="Google Shape;189;p37"/>
          <p:cNvSpPr txBox="1">
            <a:spLocks noGrp="1"/>
          </p:cNvSpPr>
          <p:nvPr>
            <p:ph type="title"/>
          </p:nvPr>
        </p:nvSpPr>
        <p:spPr>
          <a:xfrm>
            <a:off x="371475" y="1783831"/>
            <a:ext cx="3111954" cy="32903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Times New Roma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7"/>
          <p:cNvSpPr txBox="1">
            <a:spLocks noGrp="1"/>
          </p:cNvSpPr>
          <p:nvPr>
            <p:ph type="body" idx="1"/>
          </p:nvPr>
        </p:nvSpPr>
        <p:spPr>
          <a:xfrm>
            <a:off x="7489370" y="1783832"/>
            <a:ext cx="4402592" cy="3290338"/>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37"/>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p37"/>
          <p:cNvSpPr>
            <a:spLocks noGrp="1"/>
          </p:cNvSpPr>
          <p:nvPr>
            <p:ph type="pic" idx="2"/>
          </p:nvPr>
        </p:nvSpPr>
        <p:spPr>
          <a:xfrm>
            <a:off x="3672114" y="0"/>
            <a:ext cx="3628571" cy="685800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93" name="Google Shape;193;p37"/>
          <p:cNvSpPr/>
          <p:nvPr/>
        </p:nvSpPr>
        <p:spPr>
          <a:xfrm>
            <a:off x="371475" y="5297714"/>
            <a:ext cx="3111954" cy="156028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94" name="Google Shape;194;p37"/>
          <p:cNvSpPr/>
          <p:nvPr/>
        </p:nvSpPr>
        <p:spPr>
          <a:xfrm>
            <a:off x="7489370" y="557372"/>
            <a:ext cx="4402593" cy="100291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7"/>
        <p:cNvGrpSpPr/>
        <p:nvPr/>
      </p:nvGrpSpPr>
      <p:grpSpPr>
        <a:xfrm>
          <a:off x="0" y="0"/>
          <a:ext cx="0" cy="0"/>
          <a:chOff x="0" y="0"/>
          <a:chExt cx="0" cy="0"/>
        </a:xfrm>
      </p:grpSpPr>
      <p:sp>
        <p:nvSpPr>
          <p:cNvPr id="198" name="Google Shape;198;p38"/>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99" name="Google Shape;199;p38"/>
          <p:cNvSpPr/>
          <p:nvPr/>
        </p:nvSpPr>
        <p:spPr>
          <a:xfrm>
            <a:off x="0" y="1389743"/>
            <a:ext cx="12192000" cy="407851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00" name="Google Shape;200;p38"/>
          <p:cNvSpPr txBox="1">
            <a:spLocks noGrp="1"/>
          </p:cNvSpPr>
          <p:nvPr>
            <p:ph type="title"/>
          </p:nvPr>
        </p:nvSpPr>
        <p:spPr>
          <a:xfrm>
            <a:off x="831850" y="2331584"/>
            <a:ext cx="10515600" cy="15001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Times New Roman"/>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38"/>
          <p:cNvSpPr txBox="1">
            <a:spLocks noGrp="1"/>
          </p:cNvSpPr>
          <p:nvPr>
            <p:ph type="body" idx="1"/>
          </p:nvPr>
        </p:nvSpPr>
        <p:spPr>
          <a:xfrm>
            <a:off x="831850" y="3968071"/>
            <a:ext cx="10515600" cy="8055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D8E90"/>
              </a:buClr>
              <a:buSzPts val="2000"/>
              <a:buNone/>
              <a:defRPr sz="2000">
                <a:solidFill>
                  <a:srgbClr val="8D8E90"/>
                </a:solidFill>
              </a:defRPr>
            </a:lvl2pPr>
            <a:lvl3pPr marL="1371600" lvl="2" indent="-228600" algn="l">
              <a:lnSpc>
                <a:spcPct val="90000"/>
              </a:lnSpc>
              <a:spcBef>
                <a:spcPts val="500"/>
              </a:spcBef>
              <a:spcAft>
                <a:spcPts val="0"/>
              </a:spcAft>
              <a:buClr>
                <a:srgbClr val="8D8E90"/>
              </a:buClr>
              <a:buSzPts val="1800"/>
              <a:buNone/>
              <a:defRPr sz="1800">
                <a:solidFill>
                  <a:srgbClr val="8D8E90"/>
                </a:solidFill>
              </a:defRPr>
            </a:lvl3pPr>
            <a:lvl4pPr marL="1828800" lvl="3" indent="-228600" algn="l">
              <a:lnSpc>
                <a:spcPct val="90000"/>
              </a:lnSpc>
              <a:spcBef>
                <a:spcPts val="500"/>
              </a:spcBef>
              <a:spcAft>
                <a:spcPts val="0"/>
              </a:spcAft>
              <a:buClr>
                <a:srgbClr val="8D8E90"/>
              </a:buClr>
              <a:buSzPts val="1600"/>
              <a:buNone/>
              <a:defRPr sz="1600">
                <a:solidFill>
                  <a:srgbClr val="8D8E90"/>
                </a:solidFill>
              </a:defRPr>
            </a:lvl4pPr>
            <a:lvl5pPr marL="2286000" lvl="4" indent="-228600" algn="l">
              <a:lnSpc>
                <a:spcPct val="90000"/>
              </a:lnSpc>
              <a:spcBef>
                <a:spcPts val="500"/>
              </a:spcBef>
              <a:spcAft>
                <a:spcPts val="0"/>
              </a:spcAft>
              <a:buClr>
                <a:srgbClr val="8D8E90"/>
              </a:buClr>
              <a:buSzPts val="1600"/>
              <a:buNone/>
              <a:defRPr sz="1600">
                <a:solidFill>
                  <a:srgbClr val="8D8E90"/>
                </a:solidFill>
              </a:defRPr>
            </a:lvl5pPr>
            <a:lvl6pPr marL="2743200" lvl="5" indent="-228600" algn="l">
              <a:lnSpc>
                <a:spcPct val="90000"/>
              </a:lnSpc>
              <a:spcBef>
                <a:spcPts val="500"/>
              </a:spcBef>
              <a:spcAft>
                <a:spcPts val="0"/>
              </a:spcAft>
              <a:buClr>
                <a:srgbClr val="8D8E90"/>
              </a:buClr>
              <a:buSzPts val="1600"/>
              <a:buNone/>
              <a:defRPr sz="1600">
                <a:solidFill>
                  <a:srgbClr val="8D8E90"/>
                </a:solidFill>
              </a:defRPr>
            </a:lvl6pPr>
            <a:lvl7pPr marL="3200400" lvl="6" indent="-228600" algn="l">
              <a:lnSpc>
                <a:spcPct val="90000"/>
              </a:lnSpc>
              <a:spcBef>
                <a:spcPts val="500"/>
              </a:spcBef>
              <a:spcAft>
                <a:spcPts val="0"/>
              </a:spcAft>
              <a:buClr>
                <a:srgbClr val="8D8E90"/>
              </a:buClr>
              <a:buSzPts val="1600"/>
              <a:buNone/>
              <a:defRPr sz="1600">
                <a:solidFill>
                  <a:srgbClr val="8D8E90"/>
                </a:solidFill>
              </a:defRPr>
            </a:lvl7pPr>
            <a:lvl8pPr marL="3657600" lvl="7" indent="-228600" algn="l">
              <a:lnSpc>
                <a:spcPct val="90000"/>
              </a:lnSpc>
              <a:spcBef>
                <a:spcPts val="500"/>
              </a:spcBef>
              <a:spcAft>
                <a:spcPts val="0"/>
              </a:spcAft>
              <a:buClr>
                <a:srgbClr val="8D8E90"/>
              </a:buClr>
              <a:buSzPts val="1600"/>
              <a:buNone/>
              <a:defRPr sz="1600">
                <a:solidFill>
                  <a:srgbClr val="8D8E90"/>
                </a:solidFill>
              </a:defRPr>
            </a:lvl8pPr>
            <a:lvl9pPr marL="4114800" lvl="8" indent="-228600" algn="l">
              <a:lnSpc>
                <a:spcPct val="90000"/>
              </a:lnSpc>
              <a:spcBef>
                <a:spcPts val="500"/>
              </a:spcBef>
              <a:spcAft>
                <a:spcPts val="0"/>
              </a:spcAft>
              <a:buClr>
                <a:srgbClr val="8D8E90"/>
              </a:buClr>
              <a:buSzPts val="1600"/>
              <a:buNone/>
              <a:defRPr sz="1600">
                <a:solidFill>
                  <a:srgbClr val="8D8E90"/>
                </a:solidFill>
              </a:defRPr>
            </a:lvl9pPr>
          </a:lstStyle>
          <a:p>
            <a:endParaRPr/>
          </a:p>
        </p:txBody>
      </p:sp>
      <p:sp>
        <p:nvSpPr>
          <p:cNvPr id="202" name="Google Shape;202;p38"/>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p38"/>
          <p:cNvSpPr/>
          <p:nvPr/>
        </p:nvSpPr>
        <p:spPr>
          <a:xfrm>
            <a:off x="371475" y="580571"/>
            <a:ext cx="1573439" cy="150018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04" name="Google Shape;204;p38"/>
          <p:cNvSpPr/>
          <p:nvPr/>
        </p:nvSpPr>
        <p:spPr>
          <a:xfrm>
            <a:off x="7097486" y="5105274"/>
            <a:ext cx="4794477" cy="72596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07"/>
        <p:cNvGrpSpPr/>
        <p:nvPr/>
      </p:nvGrpSpPr>
      <p:grpSpPr>
        <a:xfrm>
          <a:off x="0" y="0"/>
          <a:ext cx="0" cy="0"/>
          <a:chOff x="0" y="0"/>
          <a:chExt cx="0" cy="0"/>
        </a:xfrm>
      </p:grpSpPr>
      <p:sp>
        <p:nvSpPr>
          <p:cNvPr id="208" name="Google Shape;208;p39"/>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09" name="Google Shape;209;p39"/>
          <p:cNvSpPr/>
          <p:nvPr/>
        </p:nvSpPr>
        <p:spPr>
          <a:xfrm>
            <a:off x="0" y="0"/>
            <a:ext cx="6096000"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10" name="Google Shape;210;p39"/>
          <p:cNvSpPr>
            <a:spLocks noGrp="1"/>
          </p:cNvSpPr>
          <p:nvPr>
            <p:ph type="pic" idx="2"/>
          </p:nvPr>
        </p:nvSpPr>
        <p:spPr>
          <a:xfrm>
            <a:off x="371476" y="557373"/>
            <a:ext cx="11520488" cy="5712798"/>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11" name="Google Shape;211;p39"/>
          <p:cNvSpPr txBox="1">
            <a:spLocks noGrp="1"/>
          </p:cNvSpPr>
          <p:nvPr>
            <p:ph type="title"/>
          </p:nvPr>
        </p:nvSpPr>
        <p:spPr>
          <a:xfrm>
            <a:off x="2815590" y="3957831"/>
            <a:ext cx="7979409" cy="15001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Times New Roman"/>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39"/>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3" name="Google Shape;213;p39"/>
          <p:cNvSpPr/>
          <p:nvPr/>
        </p:nvSpPr>
        <p:spPr>
          <a:xfrm>
            <a:off x="1093471" y="3843394"/>
            <a:ext cx="1722120" cy="1729060"/>
          </a:xfrm>
          <a:custGeom>
            <a:avLst/>
            <a:gdLst/>
            <a:ahLst/>
            <a:cxnLst/>
            <a:rect l="l" t="t" r="r" b="b"/>
            <a:pathLst>
              <a:path w="2730500" h="2730500" extrusionOk="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16"/>
        <p:cNvGrpSpPr/>
        <p:nvPr/>
      </p:nvGrpSpPr>
      <p:grpSpPr>
        <a:xfrm>
          <a:off x="0" y="0"/>
          <a:ext cx="0" cy="0"/>
          <a:chOff x="0" y="0"/>
          <a:chExt cx="0" cy="0"/>
        </a:xfrm>
      </p:grpSpPr>
      <p:sp>
        <p:nvSpPr>
          <p:cNvPr id="217" name="Google Shape;217;p40"/>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18" name="Google Shape;218;p40"/>
          <p:cNvSpPr>
            <a:spLocks noGrp="1"/>
          </p:cNvSpPr>
          <p:nvPr>
            <p:ph type="pic" idx="2"/>
          </p:nvPr>
        </p:nvSpPr>
        <p:spPr>
          <a:xfrm>
            <a:off x="5392460" y="487455"/>
            <a:ext cx="6499502" cy="5940425"/>
          </a:xfrm>
          <a:prstGeom prst="rect">
            <a:avLst/>
          </a:prstGeom>
          <a:solidFill>
            <a:srgbClr val="F2F2F2"/>
          </a:solid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19" name="Google Shape;219;p40"/>
          <p:cNvSpPr txBox="1">
            <a:spLocks noGrp="1"/>
          </p:cNvSpPr>
          <p:nvPr>
            <p:ph type="title"/>
          </p:nvPr>
        </p:nvSpPr>
        <p:spPr>
          <a:xfrm>
            <a:off x="371475" y="1596928"/>
            <a:ext cx="4810125" cy="32672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6000"/>
              <a:buFont typeface="Times New Roman"/>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4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1" name="Google Shape;221;p40"/>
          <p:cNvSpPr/>
          <p:nvPr/>
        </p:nvSpPr>
        <p:spPr>
          <a:xfrm>
            <a:off x="3933498" y="4952673"/>
            <a:ext cx="1248102" cy="12481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22" name="Google Shape;222;p40"/>
          <p:cNvSpPr/>
          <p:nvPr/>
        </p:nvSpPr>
        <p:spPr>
          <a:xfrm>
            <a:off x="371475" y="1011911"/>
            <a:ext cx="496540" cy="4965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23" name="Google Shape;223;p40"/>
          <p:cNvSpPr/>
          <p:nvPr/>
        </p:nvSpPr>
        <p:spPr>
          <a:xfrm>
            <a:off x="620587" y="671713"/>
            <a:ext cx="247428" cy="24742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26"/>
        <p:cNvGrpSpPr/>
        <p:nvPr/>
      </p:nvGrpSpPr>
      <p:grpSpPr>
        <a:xfrm>
          <a:off x="0" y="0"/>
          <a:ext cx="0" cy="0"/>
          <a:chOff x="0" y="0"/>
          <a:chExt cx="0" cy="0"/>
        </a:xfrm>
      </p:grpSpPr>
      <p:sp>
        <p:nvSpPr>
          <p:cNvPr id="227" name="Google Shape;227;p41"/>
          <p:cNvSpPr/>
          <p:nvPr/>
        </p:nvSpPr>
        <p:spPr>
          <a:xfrm>
            <a:off x="0" y="276225"/>
            <a:ext cx="12192000" cy="628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28" name="Google Shape;228;p41"/>
          <p:cNvSpPr txBox="1">
            <a:spLocks noGrp="1"/>
          </p:cNvSpPr>
          <p:nvPr>
            <p:ph type="title"/>
          </p:nvPr>
        </p:nvSpPr>
        <p:spPr>
          <a:xfrm>
            <a:off x="371475" y="3917949"/>
            <a:ext cx="6915150" cy="22683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Times New Roman"/>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41"/>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0" name="Google Shape;230;p41"/>
          <p:cNvSpPr/>
          <p:nvPr/>
        </p:nvSpPr>
        <p:spPr>
          <a:xfrm>
            <a:off x="5222179" y="2327274"/>
            <a:ext cx="2176462" cy="15112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31" name="Google Shape;231;p41"/>
          <p:cNvSpPr/>
          <p:nvPr/>
        </p:nvSpPr>
        <p:spPr>
          <a:xfrm>
            <a:off x="7558172" y="3984624"/>
            <a:ext cx="2269342" cy="226833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32" name="Google Shape;232;p41"/>
          <p:cNvSpPr>
            <a:spLocks noGrp="1"/>
          </p:cNvSpPr>
          <p:nvPr>
            <p:ph type="pic" idx="2"/>
          </p:nvPr>
        </p:nvSpPr>
        <p:spPr>
          <a:xfrm>
            <a:off x="335756" y="69918"/>
            <a:ext cx="11770520" cy="6311832"/>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35"/>
        <p:cNvGrpSpPr/>
        <p:nvPr/>
      </p:nvGrpSpPr>
      <p:grpSpPr>
        <a:xfrm>
          <a:off x="0" y="0"/>
          <a:ext cx="0" cy="0"/>
          <a:chOff x="0" y="0"/>
          <a:chExt cx="0" cy="0"/>
        </a:xfrm>
      </p:grpSpPr>
      <p:sp>
        <p:nvSpPr>
          <p:cNvPr id="236" name="Google Shape;236;p42"/>
          <p:cNvSpPr/>
          <p:nvPr/>
        </p:nvSpPr>
        <p:spPr>
          <a:xfrm>
            <a:off x="6200775" y="1233487"/>
            <a:ext cx="5619751" cy="27336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37" name="Google Shape;237;p42"/>
          <p:cNvSpPr txBox="1">
            <a:spLocks noGrp="1"/>
          </p:cNvSpPr>
          <p:nvPr>
            <p:ph type="title"/>
          </p:nvPr>
        </p:nvSpPr>
        <p:spPr>
          <a:xfrm>
            <a:off x="1652587" y="487455"/>
            <a:ext cx="10239374" cy="5285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42"/>
          <p:cNvSpPr txBox="1">
            <a:spLocks noGrp="1"/>
          </p:cNvSpPr>
          <p:nvPr>
            <p:ph type="body" idx="1"/>
          </p:nvPr>
        </p:nvSpPr>
        <p:spPr>
          <a:xfrm>
            <a:off x="6383054" y="1357414"/>
            <a:ext cx="5255193" cy="24048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42"/>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0" name="Google Shape;240;p42"/>
          <p:cNvSpPr>
            <a:spLocks noGrp="1"/>
          </p:cNvSpPr>
          <p:nvPr>
            <p:ph type="pic" idx="2"/>
          </p:nvPr>
        </p:nvSpPr>
        <p:spPr>
          <a:xfrm>
            <a:off x="371475" y="1233488"/>
            <a:ext cx="5757863" cy="241560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41" name="Google Shape;241;p42"/>
          <p:cNvSpPr>
            <a:spLocks noGrp="1"/>
          </p:cNvSpPr>
          <p:nvPr>
            <p:ph type="pic" idx="3"/>
          </p:nvPr>
        </p:nvSpPr>
        <p:spPr>
          <a:xfrm>
            <a:off x="6200775" y="3967163"/>
            <a:ext cx="5619750" cy="241458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42" name="Google Shape;242;p42"/>
          <p:cNvSpPr/>
          <p:nvPr/>
        </p:nvSpPr>
        <p:spPr>
          <a:xfrm>
            <a:off x="371475" y="3643799"/>
            <a:ext cx="5757863" cy="2733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43" name="Google Shape;243;p42"/>
          <p:cNvSpPr txBox="1">
            <a:spLocks noGrp="1"/>
          </p:cNvSpPr>
          <p:nvPr>
            <p:ph type="body" idx="4"/>
          </p:nvPr>
        </p:nvSpPr>
        <p:spPr>
          <a:xfrm>
            <a:off x="622406" y="3848474"/>
            <a:ext cx="5256000" cy="240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1652587" y="487455"/>
            <a:ext cx="10239374" cy="5285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4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p43"/>
          <p:cNvSpPr>
            <a:spLocks noGrp="1"/>
          </p:cNvSpPr>
          <p:nvPr>
            <p:ph type="pic" idx="2"/>
          </p:nvPr>
        </p:nvSpPr>
        <p:spPr>
          <a:xfrm>
            <a:off x="371475" y="1233488"/>
            <a:ext cx="11520488" cy="2381361"/>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48" name="Google Shape;248;p43"/>
          <p:cNvSpPr/>
          <p:nvPr/>
        </p:nvSpPr>
        <p:spPr>
          <a:xfrm>
            <a:off x="371475" y="3643799"/>
            <a:ext cx="11520488" cy="2733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49" name="Google Shape;249;p43"/>
          <p:cNvSpPr txBox="1">
            <a:spLocks noGrp="1"/>
          </p:cNvSpPr>
          <p:nvPr>
            <p:ph type="body" idx="1"/>
          </p:nvPr>
        </p:nvSpPr>
        <p:spPr>
          <a:xfrm>
            <a:off x="6383054" y="3808206"/>
            <a:ext cx="5255193" cy="24048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43"/>
          <p:cNvSpPr txBox="1">
            <a:spLocks noGrp="1"/>
          </p:cNvSpPr>
          <p:nvPr>
            <p:ph type="body" idx="3"/>
          </p:nvPr>
        </p:nvSpPr>
        <p:spPr>
          <a:xfrm>
            <a:off x="622406" y="3808236"/>
            <a:ext cx="5256000" cy="240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1" name="Google Shape;251;p43"/>
          <p:cNvCxnSpPr/>
          <p:nvPr/>
        </p:nvCxnSpPr>
        <p:spPr>
          <a:xfrm>
            <a:off x="6131719" y="3774712"/>
            <a:ext cx="0" cy="2471849"/>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2"/>
        <p:cNvGrpSpPr/>
        <p:nvPr/>
      </p:nvGrpSpPr>
      <p:grpSpPr>
        <a:xfrm>
          <a:off x="0" y="0"/>
          <a:ext cx="0" cy="0"/>
          <a:chOff x="0" y="0"/>
          <a:chExt cx="0" cy="0"/>
        </a:xfrm>
      </p:grpSpPr>
      <p:sp>
        <p:nvSpPr>
          <p:cNvPr id="33" name="Google Shape;33;p20"/>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4" name="Google Shape;34;p20"/>
          <p:cNvSpPr/>
          <p:nvPr/>
        </p:nvSpPr>
        <p:spPr>
          <a:xfrm>
            <a:off x="0" y="0"/>
            <a:ext cx="513805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5" name="Google Shape;35;p20"/>
          <p:cNvSpPr txBox="1">
            <a:spLocks noGrp="1"/>
          </p:cNvSpPr>
          <p:nvPr>
            <p:ph type="title"/>
          </p:nvPr>
        </p:nvSpPr>
        <p:spPr>
          <a:xfrm>
            <a:off x="6619197" y="1296176"/>
            <a:ext cx="5272764" cy="155157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Times New Roma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6619198" y="3073967"/>
            <a:ext cx="5272764" cy="2557463"/>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20"/>
          <p:cNvSpPr>
            <a:spLocks noGrp="1"/>
          </p:cNvSpPr>
          <p:nvPr>
            <p:ph type="pic" idx="2"/>
          </p:nvPr>
        </p:nvSpPr>
        <p:spPr>
          <a:xfrm>
            <a:off x="1117601" y="1016000"/>
            <a:ext cx="5138058" cy="497840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 name="Google Shape;39;p20"/>
          <p:cNvSpPr/>
          <p:nvPr/>
        </p:nvSpPr>
        <p:spPr>
          <a:xfrm>
            <a:off x="0" y="5994400"/>
            <a:ext cx="4093029" cy="863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0" name="Google Shape;40;p20"/>
          <p:cNvSpPr/>
          <p:nvPr/>
        </p:nvSpPr>
        <p:spPr>
          <a:xfrm>
            <a:off x="2162630" y="873210"/>
            <a:ext cx="4093029" cy="13857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52"/>
        <p:cNvGrpSpPr/>
        <p:nvPr/>
      </p:nvGrpSpPr>
      <p:grpSpPr>
        <a:xfrm>
          <a:off x="0" y="0"/>
          <a:ext cx="0" cy="0"/>
          <a:chOff x="0" y="0"/>
          <a:chExt cx="0" cy="0"/>
        </a:xfrm>
      </p:grpSpPr>
      <p:sp>
        <p:nvSpPr>
          <p:cNvPr id="253" name="Google Shape;253;p44"/>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54" name="Google Shape;254;p44"/>
          <p:cNvSpPr/>
          <p:nvPr/>
        </p:nvSpPr>
        <p:spPr>
          <a:xfrm>
            <a:off x="7162799" y="3052634"/>
            <a:ext cx="1368533" cy="11301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55" name="Google Shape;255;p44"/>
          <p:cNvSpPr txBox="1">
            <a:spLocks noGrp="1"/>
          </p:cNvSpPr>
          <p:nvPr>
            <p:ph type="title"/>
          </p:nvPr>
        </p:nvSpPr>
        <p:spPr>
          <a:xfrm>
            <a:off x="371475" y="889865"/>
            <a:ext cx="4448175" cy="196538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Times New Roman"/>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44"/>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44"/>
          <p:cNvSpPr txBox="1">
            <a:spLocks noGrp="1"/>
          </p:cNvSpPr>
          <p:nvPr>
            <p:ph type="body" idx="1"/>
          </p:nvPr>
        </p:nvSpPr>
        <p:spPr>
          <a:xfrm>
            <a:off x="3609563" y="3118775"/>
            <a:ext cx="2927311" cy="308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30200" algn="l">
              <a:lnSpc>
                <a:spcPct val="90000"/>
              </a:lnSpc>
              <a:spcBef>
                <a:spcPts val="500"/>
              </a:spcBef>
              <a:spcAft>
                <a:spcPts val="0"/>
              </a:spcAft>
              <a:buClr>
                <a:schemeClr val="dk1"/>
              </a:buClr>
              <a:buSzPts val="1600"/>
              <a:buChar char="•"/>
              <a:defRPr sz="1600">
                <a:solidFill>
                  <a:schemeClr val="dk1"/>
                </a:solidFill>
              </a:defRPr>
            </a:lvl2pPr>
            <a:lvl3pPr marL="1371600" lvl="2" indent="-317500" algn="l">
              <a:lnSpc>
                <a:spcPct val="90000"/>
              </a:lnSpc>
              <a:spcBef>
                <a:spcPts val="500"/>
              </a:spcBef>
              <a:spcAft>
                <a:spcPts val="0"/>
              </a:spcAft>
              <a:buClr>
                <a:schemeClr val="dk1"/>
              </a:buClr>
              <a:buSzPts val="1400"/>
              <a:buChar char="•"/>
              <a:defRPr sz="1400">
                <a:solidFill>
                  <a:schemeClr val="dk1"/>
                </a:solidFill>
              </a:defRPr>
            </a:lvl3pPr>
            <a:lvl4pPr marL="1828800" lvl="3" indent="-304800" algn="l">
              <a:lnSpc>
                <a:spcPct val="90000"/>
              </a:lnSpc>
              <a:spcBef>
                <a:spcPts val="500"/>
              </a:spcBef>
              <a:spcAft>
                <a:spcPts val="0"/>
              </a:spcAft>
              <a:buClr>
                <a:schemeClr val="dk1"/>
              </a:buClr>
              <a:buSzPts val="1200"/>
              <a:buChar char="•"/>
              <a:defRPr sz="1200">
                <a:solidFill>
                  <a:schemeClr val="dk1"/>
                </a:solidFill>
              </a:defRPr>
            </a:lvl4pPr>
            <a:lvl5pPr marL="2286000" lvl="4" indent="-304800" algn="l">
              <a:lnSpc>
                <a:spcPct val="90000"/>
              </a:lnSpc>
              <a:spcBef>
                <a:spcPts val="500"/>
              </a:spcBef>
              <a:spcAft>
                <a:spcPts val="0"/>
              </a:spcAft>
              <a:buClr>
                <a:schemeClr val="dk1"/>
              </a:buClr>
              <a:buSzPts val="1200"/>
              <a:buChar char="•"/>
              <a:defRPr sz="12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44"/>
          <p:cNvSpPr txBox="1">
            <a:spLocks noGrp="1"/>
          </p:cNvSpPr>
          <p:nvPr>
            <p:ph type="body" idx="2"/>
          </p:nvPr>
        </p:nvSpPr>
        <p:spPr>
          <a:xfrm>
            <a:off x="371475" y="3118776"/>
            <a:ext cx="2926800" cy="30819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30200" algn="l">
              <a:lnSpc>
                <a:spcPct val="90000"/>
              </a:lnSpc>
              <a:spcBef>
                <a:spcPts val="500"/>
              </a:spcBef>
              <a:spcAft>
                <a:spcPts val="0"/>
              </a:spcAft>
              <a:buClr>
                <a:schemeClr val="dk1"/>
              </a:buClr>
              <a:buSzPts val="1600"/>
              <a:buChar char="•"/>
              <a:defRPr sz="1600">
                <a:solidFill>
                  <a:schemeClr val="dk1"/>
                </a:solidFill>
              </a:defRPr>
            </a:lvl2pPr>
            <a:lvl3pPr marL="1371600" lvl="2" indent="-317500" algn="l">
              <a:lnSpc>
                <a:spcPct val="90000"/>
              </a:lnSpc>
              <a:spcBef>
                <a:spcPts val="500"/>
              </a:spcBef>
              <a:spcAft>
                <a:spcPts val="0"/>
              </a:spcAft>
              <a:buClr>
                <a:schemeClr val="dk1"/>
              </a:buClr>
              <a:buSzPts val="1400"/>
              <a:buChar char="•"/>
              <a:defRPr sz="1400">
                <a:solidFill>
                  <a:schemeClr val="dk1"/>
                </a:solidFill>
              </a:defRPr>
            </a:lvl3pPr>
            <a:lvl4pPr marL="1828800" lvl="3" indent="-304800" algn="l">
              <a:lnSpc>
                <a:spcPct val="90000"/>
              </a:lnSpc>
              <a:spcBef>
                <a:spcPts val="500"/>
              </a:spcBef>
              <a:spcAft>
                <a:spcPts val="0"/>
              </a:spcAft>
              <a:buClr>
                <a:schemeClr val="dk1"/>
              </a:buClr>
              <a:buSzPts val="1200"/>
              <a:buChar char="•"/>
              <a:defRPr sz="1200">
                <a:solidFill>
                  <a:schemeClr val="dk1"/>
                </a:solidFill>
              </a:defRPr>
            </a:lvl4pPr>
            <a:lvl5pPr marL="2286000" lvl="4" indent="-304800" algn="l">
              <a:lnSpc>
                <a:spcPct val="90000"/>
              </a:lnSpc>
              <a:spcBef>
                <a:spcPts val="500"/>
              </a:spcBef>
              <a:spcAft>
                <a:spcPts val="0"/>
              </a:spcAft>
              <a:buClr>
                <a:schemeClr val="dk1"/>
              </a:buClr>
              <a:buSzPts val="1200"/>
              <a:buChar char="•"/>
              <a:defRPr sz="12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44"/>
          <p:cNvSpPr>
            <a:spLocks noGrp="1"/>
          </p:cNvSpPr>
          <p:nvPr>
            <p:ph type="pic" idx="3"/>
          </p:nvPr>
        </p:nvSpPr>
        <p:spPr>
          <a:xfrm>
            <a:off x="4908415" y="-4277"/>
            <a:ext cx="7283585" cy="620497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60" name="Google Shape;260;p44"/>
          <p:cNvSpPr/>
          <p:nvPr/>
        </p:nvSpPr>
        <p:spPr>
          <a:xfrm>
            <a:off x="6210299" y="2027725"/>
            <a:ext cx="1073287" cy="9186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61" name="Google Shape;261;p44"/>
          <p:cNvSpPr/>
          <p:nvPr/>
        </p:nvSpPr>
        <p:spPr>
          <a:xfrm>
            <a:off x="8661263" y="4055448"/>
            <a:ext cx="1073287" cy="9186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cxnSp>
        <p:nvCxnSpPr>
          <p:cNvPr id="262" name="Google Shape;262;p44"/>
          <p:cNvCxnSpPr/>
          <p:nvPr/>
        </p:nvCxnSpPr>
        <p:spPr>
          <a:xfrm>
            <a:off x="3452019" y="3106075"/>
            <a:ext cx="0" cy="3094700"/>
          </a:xfrm>
          <a:prstGeom prst="straightConnector1">
            <a:avLst/>
          </a:prstGeom>
          <a:noFill/>
          <a:ln w="9525" cap="flat" cmpd="sng">
            <a:solidFill>
              <a:schemeClr val="accent1"/>
            </a:solidFill>
            <a:prstDash val="solid"/>
            <a:miter lim="800000"/>
            <a:headEnd type="none" w="sm" len="sm"/>
            <a:tailEnd type="none" w="sm" len="sm"/>
          </a:ln>
        </p:spPr>
      </p:cxnSp>
      <p:sp>
        <p:nvSpPr>
          <p:cNvPr id="263" name="Google Shape;263;p44"/>
          <p:cNvSpPr/>
          <p:nvPr/>
        </p:nvSpPr>
        <p:spPr>
          <a:xfrm>
            <a:off x="0" y="0"/>
            <a:ext cx="300037" cy="2871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266"/>
        <p:cNvGrpSpPr/>
        <p:nvPr/>
      </p:nvGrpSpPr>
      <p:grpSpPr>
        <a:xfrm>
          <a:off x="0" y="0"/>
          <a:ext cx="0" cy="0"/>
          <a:chOff x="0" y="0"/>
          <a:chExt cx="0" cy="0"/>
        </a:xfrm>
      </p:grpSpPr>
      <p:sp>
        <p:nvSpPr>
          <p:cNvPr id="267" name="Google Shape;267;p45"/>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68" name="Google Shape;268;p45"/>
          <p:cNvSpPr>
            <a:spLocks noGrp="1"/>
          </p:cNvSpPr>
          <p:nvPr>
            <p:ph type="pic" idx="2"/>
          </p:nvPr>
        </p:nvSpPr>
        <p:spPr>
          <a:xfrm>
            <a:off x="424243" y="557374"/>
            <a:ext cx="11520488" cy="5932326"/>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69" name="Google Shape;269;p45"/>
          <p:cNvSpPr/>
          <p:nvPr/>
        </p:nvSpPr>
        <p:spPr>
          <a:xfrm>
            <a:off x="1578741" y="2299953"/>
            <a:ext cx="4420009" cy="308192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70" name="Google Shape;270;p45"/>
          <p:cNvSpPr/>
          <p:nvPr/>
        </p:nvSpPr>
        <p:spPr>
          <a:xfrm>
            <a:off x="6184487" y="2299953"/>
            <a:ext cx="4420009" cy="308192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71" name="Google Shape;271;p45"/>
          <p:cNvSpPr txBox="1">
            <a:spLocks noGrp="1"/>
          </p:cNvSpPr>
          <p:nvPr>
            <p:ph type="title"/>
          </p:nvPr>
        </p:nvSpPr>
        <p:spPr>
          <a:xfrm>
            <a:off x="1587504" y="1233488"/>
            <a:ext cx="9016993" cy="76107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600"/>
              <a:buFont typeface="Times New Roman"/>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45"/>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3" name="Google Shape;273;p45"/>
          <p:cNvSpPr txBox="1">
            <a:spLocks noGrp="1"/>
          </p:cNvSpPr>
          <p:nvPr>
            <p:ph type="body" idx="1"/>
          </p:nvPr>
        </p:nvSpPr>
        <p:spPr>
          <a:xfrm>
            <a:off x="6328091" y="2424864"/>
            <a:ext cx="4132800" cy="283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45"/>
          <p:cNvSpPr txBox="1">
            <a:spLocks noGrp="1"/>
          </p:cNvSpPr>
          <p:nvPr>
            <p:ph type="body" idx="3"/>
          </p:nvPr>
        </p:nvSpPr>
        <p:spPr>
          <a:xfrm>
            <a:off x="1722820" y="2424864"/>
            <a:ext cx="4131850" cy="28321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5" name="Google Shape;275;p45"/>
          <p:cNvPicPr preferRelativeResize="0"/>
          <p:nvPr/>
        </p:nvPicPr>
        <p:blipFill rotWithShape="1">
          <a:blip r:embed="rId2">
            <a:alphaModFix/>
          </a:blip>
          <a:srcRect l="7875" t="16370" r="5493" b="23549"/>
          <a:stretch/>
        </p:blipFill>
        <p:spPr>
          <a:xfrm>
            <a:off x="10348911" y="69918"/>
            <a:ext cx="1762125" cy="41753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6"/>
        <p:cNvGrpSpPr/>
        <p:nvPr/>
      </p:nvGrpSpPr>
      <p:grpSpPr>
        <a:xfrm>
          <a:off x="0" y="0"/>
          <a:ext cx="0" cy="0"/>
          <a:chOff x="0" y="0"/>
          <a:chExt cx="0" cy="0"/>
        </a:xfrm>
      </p:grpSpPr>
      <p:sp>
        <p:nvSpPr>
          <p:cNvPr id="277" name="Google Shape;277;p4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78" name="Google Shape;278;p46"/>
          <p:cNvSpPr/>
          <p:nvPr/>
        </p:nvSpPr>
        <p:spPr>
          <a:xfrm>
            <a:off x="0" y="0"/>
            <a:ext cx="12191999"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79" name="Google Shape;279;p46"/>
          <p:cNvSpPr>
            <a:spLocks noGrp="1"/>
          </p:cNvSpPr>
          <p:nvPr>
            <p:ph type="pic" idx="2"/>
          </p:nvPr>
        </p:nvSpPr>
        <p:spPr>
          <a:xfrm>
            <a:off x="335756" y="260350"/>
            <a:ext cx="11520488" cy="6300788"/>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81"/>
        <p:cNvGrpSpPr/>
        <p:nvPr/>
      </p:nvGrpSpPr>
      <p:grpSpPr>
        <a:xfrm>
          <a:off x="0" y="0"/>
          <a:ext cx="0" cy="0"/>
          <a:chOff x="0" y="0"/>
          <a:chExt cx="0" cy="0"/>
        </a:xfrm>
      </p:grpSpPr>
      <p:sp>
        <p:nvSpPr>
          <p:cNvPr id="282" name="Google Shape;282;p4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83" name="Google Shape;283;p47"/>
          <p:cNvSpPr>
            <a:spLocks noGrp="1"/>
          </p:cNvSpPr>
          <p:nvPr>
            <p:ph type="pic" idx="2"/>
          </p:nvPr>
        </p:nvSpPr>
        <p:spPr>
          <a:xfrm>
            <a:off x="1" y="1"/>
            <a:ext cx="12191999" cy="6857999"/>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85"/>
        <p:cNvGrpSpPr/>
        <p:nvPr/>
      </p:nvGrpSpPr>
      <p:grpSpPr>
        <a:xfrm>
          <a:off x="0" y="0"/>
          <a:ext cx="0" cy="0"/>
          <a:chOff x="0" y="0"/>
          <a:chExt cx="0" cy="0"/>
        </a:xfrm>
      </p:grpSpPr>
      <p:sp>
        <p:nvSpPr>
          <p:cNvPr id="286" name="Google Shape;286;p4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87" name="Google Shape;287;p48"/>
          <p:cNvSpPr>
            <a:spLocks noGrp="1"/>
          </p:cNvSpPr>
          <p:nvPr>
            <p:ph type="pic" idx="2"/>
          </p:nvPr>
        </p:nvSpPr>
        <p:spPr>
          <a:xfrm>
            <a:off x="371475" y="260350"/>
            <a:ext cx="4492625" cy="6300788"/>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88" name="Google Shape;288;p48"/>
          <p:cNvSpPr>
            <a:spLocks noGrp="1"/>
          </p:cNvSpPr>
          <p:nvPr>
            <p:ph type="pic" idx="3"/>
          </p:nvPr>
        </p:nvSpPr>
        <p:spPr>
          <a:xfrm>
            <a:off x="4981575" y="260350"/>
            <a:ext cx="2740025" cy="6300788"/>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89" name="Google Shape;289;p48"/>
          <p:cNvSpPr>
            <a:spLocks noGrp="1"/>
          </p:cNvSpPr>
          <p:nvPr>
            <p:ph type="pic" idx="4"/>
          </p:nvPr>
        </p:nvSpPr>
        <p:spPr>
          <a:xfrm>
            <a:off x="7839076" y="260350"/>
            <a:ext cx="4052888" cy="380365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90" name="Google Shape;290;p48"/>
          <p:cNvSpPr>
            <a:spLocks noGrp="1"/>
          </p:cNvSpPr>
          <p:nvPr>
            <p:ph type="pic" idx="5"/>
          </p:nvPr>
        </p:nvSpPr>
        <p:spPr>
          <a:xfrm>
            <a:off x="7839076" y="4165600"/>
            <a:ext cx="4052888" cy="2395538"/>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2"/>
        <p:cNvGrpSpPr/>
        <p:nvPr/>
      </p:nvGrpSpPr>
      <p:grpSpPr>
        <a:xfrm>
          <a:off x="0" y="0"/>
          <a:ext cx="0" cy="0"/>
          <a:chOff x="0" y="0"/>
          <a:chExt cx="0" cy="0"/>
        </a:xfrm>
      </p:grpSpPr>
      <p:sp>
        <p:nvSpPr>
          <p:cNvPr id="293" name="Google Shape;293;p4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94" name="Google Shape;294;p49"/>
          <p:cNvSpPr>
            <a:spLocks noGrp="1"/>
          </p:cNvSpPr>
          <p:nvPr>
            <p:ph type="pic" idx="2"/>
          </p:nvPr>
        </p:nvSpPr>
        <p:spPr>
          <a:xfrm>
            <a:off x="0" y="1233488"/>
            <a:ext cx="12192000" cy="4391024"/>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grpSp>
        <p:nvGrpSpPr>
          <p:cNvPr id="295" name="Google Shape;295;p49"/>
          <p:cNvGrpSpPr/>
          <p:nvPr/>
        </p:nvGrpSpPr>
        <p:grpSpPr>
          <a:xfrm>
            <a:off x="371474" y="260350"/>
            <a:ext cx="644525" cy="973138"/>
            <a:chOff x="371475" y="671713"/>
            <a:chExt cx="496540" cy="836738"/>
          </a:xfrm>
        </p:grpSpPr>
        <p:sp>
          <p:nvSpPr>
            <p:cNvPr id="296" name="Google Shape;296;p49"/>
            <p:cNvSpPr/>
            <p:nvPr/>
          </p:nvSpPr>
          <p:spPr>
            <a:xfrm>
              <a:off x="371475" y="1011911"/>
              <a:ext cx="496540" cy="4965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297" name="Google Shape;297;p49"/>
            <p:cNvSpPr/>
            <p:nvPr/>
          </p:nvSpPr>
          <p:spPr>
            <a:xfrm>
              <a:off x="620587" y="671713"/>
              <a:ext cx="247428" cy="24742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
        <p:nvSpPr>
          <p:cNvPr id="298" name="Google Shape;298;p49"/>
          <p:cNvSpPr/>
          <p:nvPr/>
        </p:nvSpPr>
        <p:spPr>
          <a:xfrm>
            <a:off x="10795001" y="5642462"/>
            <a:ext cx="1397000" cy="12155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01"/>
        <p:cNvGrpSpPr/>
        <p:nvPr/>
      </p:nvGrpSpPr>
      <p:grpSpPr>
        <a:xfrm>
          <a:off x="0" y="0"/>
          <a:ext cx="0" cy="0"/>
          <a:chOff x="0" y="0"/>
          <a:chExt cx="0" cy="0"/>
        </a:xfrm>
      </p:grpSpPr>
      <p:sp>
        <p:nvSpPr>
          <p:cNvPr id="302" name="Google Shape;302;p50"/>
          <p:cNvSpPr txBox="1">
            <a:spLocks noGrp="1"/>
          </p:cNvSpPr>
          <p:nvPr>
            <p:ph type="title"/>
          </p:nvPr>
        </p:nvSpPr>
        <p:spPr>
          <a:xfrm>
            <a:off x="1866900" y="260351"/>
            <a:ext cx="10025062" cy="755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5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4" name="Google Shape;304;p50"/>
          <p:cNvSpPr>
            <a:spLocks noGrp="1"/>
          </p:cNvSpPr>
          <p:nvPr>
            <p:ph type="pic" idx="2"/>
          </p:nvPr>
        </p:nvSpPr>
        <p:spPr>
          <a:xfrm>
            <a:off x="371475" y="1233488"/>
            <a:ext cx="2466000" cy="496728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05" name="Google Shape;305;p50"/>
          <p:cNvSpPr/>
          <p:nvPr/>
        </p:nvSpPr>
        <p:spPr>
          <a:xfrm>
            <a:off x="2892285" y="1233488"/>
            <a:ext cx="3210339" cy="12715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06" name="Google Shape;306;p50"/>
          <p:cNvSpPr txBox="1">
            <a:spLocks noGrp="1"/>
          </p:cNvSpPr>
          <p:nvPr>
            <p:ph type="body" idx="1"/>
          </p:nvPr>
        </p:nvSpPr>
        <p:spPr>
          <a:xfrm>
            <a:off x="3004445" y="1330963"/>
            <a:ext cx="2986019" cy="107663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7" name="Google Shape;307;p50"/>
          <p:cNvSpPr/>
          <p:nvPr/>
        </p:nvSpPr>
        <p:spPr>
          <a:xfrm>
            <a:off x="2892284"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08" name="Google Shape;308;p50"/>
          <p:cNvSpPr txBox="1">
            <a:spLocks noGrp="1"/>
          </p:cNvSpPr>
          <p:nvPr>
            <p:ph type="body" idx="3"/>
          </p:nvPr>
        </p:nvSpPr>
        <p:spPr>
          <a:xfrm>
            <a:off x="3004445" y="2623930"/>
            <a:ext cx="2986019" cy="34488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50"/>
          <p:cNvSpPr>
            <a:spLocks noGrp="1"/>
          </p:cNvSpPr>
          <p:nvPr>
            <p:ph type="pic" idx="4"/>
          </p:nvPr>
        </p:nvSpPr>
        <p:spPr>
          <a:xfrm>
            <a:off x="6151738" y="1233487"/>
            <a:ext cx="2464907" cy="496728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10" name="Google Shape;310;p50"/>
          <p:cNvSpPr/>
          <p:nvPr/>
        </p:nvSpPr>
        <p:spPr>
          <a:xfrm>
            <a:off x="8673131" y="1233488"/>
            <a:ext cx="3210339" cy="12715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11" name="Google Shape;311;p50"/>
          <p:cNvSpPr/>
          <p:nvPr/>
        </p:nvSpPr>
        <p:spPr>
          <a:xfrm>
            <a:off x="8673130"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12" name="Google Shape;312;p50"/>
          <p:cNvSpPr txBox="1">
            <a:spLocks noGrp="1"/>
          </p:cNvSpPr>
          <p:nvPr>
            <p:ph type="body" idx="5"/>
          </p:nvPr>
        </p:nvSpPr>
        <p:spPr>
          <a:xfrm>
            <a:off x="8786099" y="1333189"/>
            <a:ext cx="2984400" cy="107441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3" name="Google Shape;313;p50"/>
          <p:cNvSpPr txBox="1">
            <a:spLocks noGrp="1"/>
          </p:cNvSpPr>
          <p:nvPr>
            <p:ph type="body" idx="6"/>
          </p:nvPr>
        </p:nvSpPr>
        <p:spPr>
          <a:xfrm>
            <a:off x="8786099" y="2623930"/>
            <a:ext cx="2984400" cy="34488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314"/>
        <p:cNvGrpSpPr/>
        <p:nvPr/>
      </p:nvGrpSpPr>
      <p:grpSpPr>
        <a:xfrm>
          <a:off x="0" y="0"/>
          <a:ext cx="0" cy="0"/>
          <a:chOff x="0" y="0"/>
          <a:chExt cx="0" cy="0"/>
        </a:xfrm>
      </p:grpSpPr>
      <p:sp>
        <p:nvSpPr>
          <p:cNvPr id="315" name="Google Shape;315;p51"/>
          <p:cNvSpPr txBox="1">
            <a:spLocks noGrp="1"/>
          </p:cNvSpPr>
          <p:nvPr>
            <p:ph type="title"/>
          </p:nvPr>
        </p:nvSpPr>
        <p:spPr>
          <a:xfrm>
            <a:off x="1847850" y="260351"/>
            <a:ext cx="10044112" cy="755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51"/>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7" name="Google Shape;317;p51"/>
          <p:cNvSpPr>
            <a:spLocks noGrp="1"/>
          </p:cNvSpPr>
          <p:nvPr>
            <p:ph type="pic" idx="2"/>
          </p:nvPr>
        </p:nvSpPr>
        <p:spPr>
          <a:xfrm>
            <a:off x="7063827" y="1233488"/>
            <a:ext cx="4828135" cy="496728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18" name="Google Shape;318;p51"/>
          <p:cNvSpPr/>
          <p:nvPr/>
        </p:nvSpPr>
        <p:spPr>
          <a:xfrm>
            <a:off x="371476" y="1233488"/>
            <a:ext cx="3210339" cy="12715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19" name="Google Shape;319;p51"/>
          <p:cNvSpPr txBox="1">
            <a:spLocks noGrp="1"/>
          </p:cNvSpPr>
          <p:nvPr>
            <p:ph type="body" idx="1"/>
          </p:nvPr>
        </p:nvSpPr>
        <p:spPr>
          <a:xfrm>
            <a:off x="483636" y="1330963"/>
            <a:ext cx="2986019" cy="107663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0" name="Google Shape;320;p51"/>
          <p:cNvSpPr/>
          <p:nvPr/>
        </p:nvSpPr>
        <p:spPr>
          <a:xfrm>
            <a:off x="371475"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21" name="Google Shape;321;p51"/>
          <p:cNvSpPr txBox="1">
            <a:spLocks noGrp="1"/>
          </p:cNvSpPr>
          <p:nvPr>
            <p:ph type="body" idx="3"/>
          </p:nvPr>
        </p:nvSpPr>
        <p:spPr>
          <a:xfrm>
            <a:off x="483636" y="2623930"/>
            <a:ext cx="2986019" cy="34488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51"/>
          <p:cNvSpPr/>
          <p:nvPr/>
        </p:nvSpPr>
        <p:spPr>
          <a:xfrm>
            <a:off x="3717652" y="1233488"/>
            <a:ext cx="3210339" cy="12715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23" name="Google Shape;323;p51"/>
          <p:cNvSpPr/>
          <p:nvPr/>
        </p:nvSpPr>
        <p:spPr>
          <a:xfrm>
            <a:off x="3717651"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24" name="Google Shape;324;p51"/>
          <p:cNvSpPr txBox="1">
            <a:spLocks noGrp="1"/>
          </p:cNvSpPr>
          <p:nvPr>
            <p:ph type="body" idx="4"/>
          </p:nvPr>
        </p:nvSpPr>
        <p:spPr>
          <a:xfrm>
            <a:off x="3830620" y="1333189"/>
            <a:ext cx="2984400" cy="107441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5" name="Google Shape;325;p51"/>
          <p:cNvSpPr txBox="1">
            <a:spLocks noGrp="1"/>
          </p:cNvSpPr>
          <p:nvPr>
            <p:ph type="body" idx="5"/>
          </p:nvPr>
        </p:nvSpPr>
        <p:spPr>
          <a:xfrm>
            <a:off x="3830620" y="2623930"/>
            <a:ext cx="2984400" cy="34488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1876425" y="485775"/>
            <a:ext cx="10015537" cy="5302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52"/>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9" name="Google Shape;329;p52"/>
          <p:cNvSpPr>
            <a:spLocks noGrp="1"/>
          </p:cNvSpPr>
          <p:nvPr>
            <p:ph type="pic" idx="2"/>
          </p:nvPr>
        </p:nvSpPr>
        <p:spPr>
          <a:xfrm>
            <a:off x="371475" y="1233488"/>
            <a:ext cx="11520487" cy="496728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30" name="Google Shape;330;p52"/>
          <p:cNvSpPr txBox="1">
            <a:spLocks noGrp="1"/>
          </p:cNvSpPr>
          <p:nvPr>
            <p:ph type="body" idx="1"/>
          </p:nvPr>
        </p:nvSpPr>
        <p:spPr>
          <a:xfrm>
            <a:off x="6261798" y="2910543"/>
            <a:ext cx="5058000" cy="51845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1" name="Google Shape;331;p52"/>
          <p:cNvSpPr txBox="1">
            <a:spLocks noGrp="1"/>
          </p:cNvSpPr>
          <p:nvPr>
            <p:ph type="body" idx="3"/>
          </p:nvPr>
        </p:nvSpPr>
        <p:spPr>
          <a:xfrm>
            <a:off x="6261798" y="3523420"/>
            <a:ext cx="5058000" cy="218164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52"/>
          <p:cNvSpPr txBox="1">
            <a:spLocks noGrp="1"/>
          </p:cNvSpPr>
          <p:nvPr>
            <p:ph type="body" idx="4"/>
          </p:nvPr>
        </p:nvSpPr>
        <p:spPr>
          <a:xfrm>
            <a:off x="895142" y="2910543"/>
            <a:ext cx="5058397" cy="51845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3" name="Google Shape;333;p52"/>
          <p:cNvSpPr txBox="1">
            <a:spLocks noGrp="1"/>
          </p:cNvSpPr>
          <p:nvPr>
            <p:ph type="body" idx="5"/>
          </p:nvPr>
        </p:nvSpPr>
        <p:spPr>
          <a:xfrm>
            <a:off x="895142" y="3523420"/>
            <a:ext cx="5058397" cy="218164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334"/>
        <p:cNvGrpSpPr/>
        <p:nvPr/>
      </p:nvGrpSpPr>
      <p:grpSpPr>
        <a:xfrm>
          <a:off x="0" y="0"/>
          <a:ext cx="0" cy="0"/>
          <a:chOff x="0" y="0"/>
          <a:chExt cx="0" cy="0"/>
        </a:xfrm>
      </p:grpSpPr>
      <p:sp>
        <p:nvSpPr>
          <p:cNvPr id="335" name="Google Shape;335;p53"/>
          <p:cNvSpPr/>
          <p:nvPr/>
        </p:nvSpPr>
        <p:spPr>
          <a:xfrm>
            <a:off x="6441279" y="3761720"/>
            <a:ext cx="5446800" cy="240095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36" name="Google Shape;336;p53"/>
          <p:cNvSpPr/>
          <p:nvPr/>
        </p:nvSpPr>
        <p:spPr>
          <a:xfrm>
            <a:off x="371474" y="1271588"/>
            <a:ext cx="5445125" cy="240095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37" name="Google Shape;337;p53"/>
          <p:cNvSpPr txBox="1">
            <a:spLocks noGrp="1"/>
          </p:cNvSpPr>
          <p:nvPr>
            <p:ph type="title"/>
          </p:nvPr>
        </p:nvSpPr>
        <p:spPr>
          <a:xfrm>
            <a:off x="1885950" y="485775"/>
            <a:ext cx="10006012" cy="5302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imes New Roman"/>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5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9" name="Google Shape;339;p53"/>
          <p:cNvSpPr txBox="1">
            <a:spLocks noGrp="1"/>
          </p:cNvSpPr>
          <p:nvPr>
            <p:ph type="body" idx="1"/>
          </p:nvPr>
        </p:nvSpPr>
        <p:spPr>
          <a:xfrm>
            <a:off x="6610169" y="3956706"/>
            <a:ext cx="5109021" cy="51845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0" name="Google Shape;340;p53"/>
          <p:cNvSpPr txBox="1">
            <a:spLocks noGrp="1"/>
          </p:cNvSpPr>
          <p:nvPr>
            <p:ph type="body" idx="2"/>
          </p:nvPr>
        </p:nvSpPr>
        <p:spPr>
          <a:xfrm>
            <a:off x="6610169" y="4569583"/>
            <a:ext cx="5109021" cy="1412117"/>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53"/>
          <p:cNvSpPr txBox="1">
            <a:spLocks noGrp="1"/>
          </p:cNvSpPr>
          <p:nvPr>
            <p:ph type="body" idx="3"/>
          </p:nvPr>
        </p:nvSpPr>
        <p:spPr>
          <a:xfrm>
            <a:off x="539836" y="1462743"/>
            <a:ext cx="5108400" cy="51845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2" name="Google Shape;342;p53"/>
          <p:cNvSpPr txBox="1">
            <a:spLocks noGrp="1"/>
          </p:cNvSpPr>
          <p:nvPr>
            <p:ph type="body" idx="4"/>
          </p:nvPr>
        </p:nvSpPr>
        <p:spPr>
          <a:xfrm>
            <a:off x="539836" y="2075621"/>
            <a:ext cx="5108400" cy="139148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53"/>
          <p:cNvSpPr>
            <a:spLocks noGrp="1"/>
          </p:cNvSpPr>
          <p:nvPr>
            <p:ph type="pic" idx="5"/>
          </p:nvPr>
        </p:nvSpPr>
        <p:spPr>
          <a:xfrm>
            <a:off x="5880101" y="1271588"/>
            <a:ext cx="6012000" cy="2400955"/>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44" name="Google Shape;344;p53"/>
          <p:cNvSpPr>
            <a:spLocks noGrp="1"/>
          </p:cNvSpPr>
          <p:nvPr>
            <p:ph type="pic" idx="6"/>
          </p:nvPr>
        </p:nvSpPr>
        <p:spPr>
          <a:xfrm>
            <a:off x="371475" y="3758268"/>
            <a:ext cx="6011800" cy="2400955"/>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Blank" type="blank">
  <p:cSld name="BLANK">
    <p:spTree>
      <p:nvGrpSpPr>
        <p:cNvPr id="1" name="Shape 86"/>
        <p:cNvGrpSpPr/>
        <p:nvPr/>
      </p:nvGrpSpPr>
      <p:grpSpPr>
        <a:xfrm>
          <a:off x="0" y="0"/>
          <a:ext cx="0" cy="0"/>
          <a:chOff x="0" y="0"/>
          <a:chExt cx="0" cy="0"/>
        </a:xfrm>
      </p:grpSpPr>
      <p:sp>
        <p:nvSpPr>
          <p:cNvPr id="87" name="Google Shape;87;p26"/>
          <p:cNvSpPr txBox="1">
            <a:spLocks noGrp="1"/>
          </p:cNvSpPr>
          <p:nvPr>
            <p:ph type="dt" idx="10"/>
          </p:nvPr>
        </p:nvSpPr>
        <p:spPr>
          <a:xfrm>
            <a:off x="2476500" y="6356350"/>
            <a:ext cx="11049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6"/>
          <p:cNvSpPr txBox="1">
            <a:spLocks noGrp="1"/>
          </p:cNvSpPr>
          <p:nvPr>
            <p:ph type="ftr" idx="11"/>
          </p:nvPr>
        </p:nvSpPr>
        <p:spPr>
          <a:xfrm>
            <a:off x="4038599" y="6356350"/>
            <a:ext cx="616507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6"/>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46" name="Google Shape;346;p54"/>
          <p:cNvSpPr txBox="1">
            <a:spLocks noGrp="1"/>
          </p:cNvSpPr>
          <p:nvPr>
            <p:ph type="title"/>
          </p:nvPr>
        </p:nvSpPr>
        <p:spPr>
          <a:xfrm>
            <a:off x="1652587" y="487455"/>
            <a:ext cx="10239374" cy="5285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54"/>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8" name="Google Shape;348;p54"/>
          <p:cNvSpPr>
            <a:spLocks noGrp="1"/>
          </p:cNvSpPr>
          <p:nvPr>
            <p:ph type="pic" idx="2"/>
          </p:nvPr>
        </p:nvSpPr>
        <p:spPr>
          <a:xfrm>
            <a:off x="371475" y="1233488"/>
            <a:ext cx="5572125" cy="3973512"/>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49" name="Google Shape;349;p54"/>
          <p:cNvSpPr>
            <a:spLocks noGrp="1"/>
          </p:cNvSpPr>
          <p:nvPr>
            <p:ph type="pic" idx="3"/>
          </p:nvPr>
        </p:nvSpPr>
        <p:spPr>
          <a:xfrm>
            <a:off x="6319837" y="2227263"/>
            <a:ext cx="5572125" cy="3973512"/>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0" name="Google Shape;350;p54"/>
          <p:cNvSpPr/>
          <p:nvPr/>
        </p:nvSpPr>
        <p:spPr>
          <a:xfrm>
            <a:off x="371475" y="5271760"/>
            <a:ext cx="5572125" cy="92901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51" name="Google Shape;351;p54"/>
          <p:cNvSpPr/>
          <p:nvPr/>
        </p:nvSpPr>
        <p:spPr>
          <a:xfrm>
            <a:off x="6319836" y="1233488"/>
            <a:ext cx="5572125" cy="92901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52" name="Google Shape;352;p54"/>
          <p:cNvSpPr txBox="1">
            <a:spLocks noGrp="1"/>
          </p:cNvSpPr>
          <p:nvPr>
            <p:ph type="body" idx="1"/>
          </p:nvPr>
        </p:nvSpPr>
        <p:spPr>
          <a:xfrm>
            <a:off x="534987" y="5380667"/>
            <a:ext cx="52451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400"/>
              <a:buNone/>
              <a:defRPr sz="24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54"/>
          <p:cNvSpPr txBox="1">
            <a:spLocks noGrp="1"/>
          </p:cNvSpPr>
          <p:nvPr>
            <p:ph type="body" idx="4"/>
          </p:nvPr>
        </p:nvSpPr>
        <p:spPr>
          <a:xfrm>
            <a:off x="6483348" y="1342395"/>
            <a:ext cx="52451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400"/>
              <a:buNone/>
              <a:defRPr sz="24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54"/>
        <p:cNvGrpSpPr/>
        <p:nvPr/>
      </p:nvGrpSpPr>
      <p:grpSpPr>
        <a:xfrm>
          <a:off x="0" y="0"/>
          <a:ext cx="0" cy="0"/>
          <a:chOff x="0" y="0"/>
          <a:chExt cx="0" cy="0"/>
        </a:xfrm>
      </p:grpSpPr>
      <p:sp>
        <p:nvSpPr>
          <p:cNvPr id="355" name="Google Shape;355;p5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56" name="Google Shape;356;p55"/>
          <p:cNvSpPr/>
          <p:nvPr/>
        </p:nvSpPr>
        <p:spPr>
          <a:xfrm>
            <a:off x="0" y="1932303"/>
            <a:ext cx="12192000" cy="291719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57" name="Google Shape;357;p55"/>
          <p:cNvSpPr>
            <a:spLocks noGrp="1"/>
          </p:cNvSpPr>
          <p:nvPr>
            <p:ph type="pic" idx="2"/>
          </p:nvPr>
        </p:nvSpPr>
        <p:spPr>
          <a:xfrm>
            <a:off x="647699" y="1470977"/>
            <a:ext cx="5372097" cy="383984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8" name="Google Shape;358;p55"/>
          <p:cNvSpPr>
            <a:spLocks noGrp="1"/>
          </p:cNvSpPr>
          <p:nvPr>
            <p:ph type="pic" idx="3"/>
          </p:nvPr>
        </p:nvSpPr>
        <p:spPr>
          <a:xfrm>
            <a:off x="6254748" y="1462403"/>
            <a:ext cx="5372097" cy="3856995"/>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9" name="Google Shape;359;p55"/>
          <p:cNvSpPr txBox="1">
            <a:spLocks noGrp="1"/>
          </p:cNvSpPr>
          <p:nvPr>
            <p:ph type="body" idx="1"/>
          </p:nvPr>
        </p:nvSpPr>
        <p:spPr>
          <a:xfrm>
            <a:off x="647699" y="5451475"/>
            <a:ext cx="5372096"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55"/>
          <p:cNvSpPr txBox="1">
            <a:spLocks noGrp="1"/>
          </p:cNvSpPr>
          <p:nvPr>
            <p:ph type="body" idx="4"/>
          </p:nvPr>
        </p:nvSpPr>
        <p:spPr>
          <a:xfrm>
            <a:off x="6254748" y="591502"/>
            <a:ext cx="5372096"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1" name="Google Shape;361;p55"/>
          <p:cNvGrpSpPr/>
          <p:nvPr/>
        </p:nvGrpSpPr>
        <p:grpSpPr>
          <a:xfrm>
            <a:off x="5387974" y="422433"/>
            <a:ext cx="644525" cy="973138"/>
            <a:chOff x="371475" y="671713"/>
            <a:chExt cx="496540" cy="836738"/>
          </a:xfrm>
        </p:grpSpPr>
        <p:sp>
          <p:nvSpPr>
            <p:cNvPr id="362" name="Google Shape;362;p55"/>
            <p:cNvSpPr/>
            <p:nvPr/>
          </p:nvSpPr>
          <p:spPr>
            <a:xfrm>
              <a:off x="371475" y="1011911"/>
              <a:ext cx="496540" cy="49654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63" name="Google Shape;363;p55"/>
            <p:cNvSpPr/>
            <p:nvPr/>
          </p:nvSpPr>
          <p:spPr>
            <a:xfrm>
              <a:off x="620587" y="671713"/>
              <a:ext cx="247428" cy="24742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grpSp>
        <p:nvGrpSpPr>
          <p:cNvPr id="364" name="Google Shape;364;p55"/>
          <p:cNvGrpSpPr/>
          <p:nvPr/>
        </p:nvGrpSpPr>
        <p:grpSpPr>
          <a:xfrm flipH="1">
            <a:off x="6248401" y="5451475"/>
            <a:ext cx="644525" cy="973138"/>
            <a:chOff x="371475" y="671713"/>
            <a:chExt cx="496540" cy="836738"/>
          </a:xfrm>
        </p:grpSpPr>
        <p:sp>
          <p:nvSpPr>
            <p:cNvPr id="365" name="Google Shape;365;p55"/>
            <p:cNvSpPr/>
            <p:nvPr/>
          </p:nvSpPr>
          <p:spPr>
            <a:xfrm>
              <a:off x="371475" y="1011911"/>
              <a:ext cx="496540" cy="49654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66" name="Google Shape;366;p55"/>
            <p:cNvSpPr/>
            <p:nvPr/>
          </p:nvSpPr>
          <p:spPr>
            <a:xfrm>
              <a:off x="620587" y="671713"/>
              <a:ext cx="247428" cy="24742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369"/>
        <p:cNvGrpSpPr/>
        <p:nvPr/>
      </p:nvGrpSpPr>
      <p:grpSpPr>
        <a:xfrm>
          <a:off x="0" y="0"/>
          <a:ext cx="0" cy="0"/>
          <a:chOff x="0" y="0"/>
          <a:chExt cx="0" cy="0"/>
        </a:xfrm>
      </p:grpSpPr>
      <p:sp>
        <p:nvSpPr>
          <p:cNvPr id="370" name="Google Shape;370;p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71" name="Google Shape;371;p56"/>
          <p:cNvSpPr>
            <a:spLocks noGrp="1"/>
          </p:cNvSpPr>
          <p:nvPr>
            <p:ph type="pic" idx="2"/>
          </p:nvPr>
        </p:nvSpPr>
        <p:spPr>
          <a:xfrm>
            <a:off x="0" y="627289"/>
            <a:ext cx="6019200" cy="623071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72" name="Google Shape;372;p56"/>
          <p:cNvSpPr>
            <a:spLocks noGrp="1"/>
          </p:cNvSpPr>
          <p:nvPr>
            <p:ph type="pic" idx="3"/>
          </p:nvPr>
        </p:nvSpPr>
        <p:spPr>
          <a:xfrm>
            <a:off x="6172201" y="627289"/>
            <a:ext cx="6019799" cy="6230710"/>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73" name="Google Shape;373;p56"/>
          <p:cNvSpPr txBox="1">
            <a:spLocks noGrp="1"/>
          </p:cNvSpPr>
          <p:nvPr>
            <p:ph type="body" idx="1"/>
          </p:nvPr>
        </p:nvSpPr>
        <p:spPr>
          <a:xfrm>
            <a:off x="725351" y="5008563"/>
            <a:ext cx="49104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56"/>
          <p:cNvSpPr txBox="1">
            <a:spLocks noGrp="1"/>
          </p:cNvSpPr>
          <p:nvPr>
            <p:ph type="body" idx="4"/>
          </p:nvPr>
        </p:nvSpPr>
        <p:spPr>
          <a:xfrm>
            <a:off x="6635593" y="5008563"/>
            <a:ext cx="4908708"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77"/>
        <p:cNvGrpSpPr/>
        <p:nvPr/>
      </p:nvGrpSpPr>
      <p:grpSpPr>
        <a:xfrm>
          <a:off x="0" y="0"/>
          <a:ext cx="0" cy="0"/>
          <a:chOff x="0" y="0"/>
          <a:chExt cx="0" cy="0"/>
        </a:xfrm>
      </p:grpSpPr>
      <p:sp>
        <p:nvSpPr>
          <p:cNvPr id="378" name="Google Shape;378;p5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79" name="Google Shape;379;p57"/>
          <p:cNvSpPr/>
          <p:nvPr/>
        </p:nvSpPr>
        <p:spPr>
          <a:xfrm>
            <a:off x="0" y="0"/>
            <a:ext cx="5372096" cy="685799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80" name="Google Shape;380;p57"/>
          <p:cNvSpPr>
            <a:spLocks noGrp="1"/>
          </p:cNvSpPr>
          <p:nvPr>
            <p:ph type="pic" idx="2"/>
          </p:nvPr>
        </p:nvSpPr>
        <p:spPr>
          <a:xfrm>
            <a:off x="371475" y="260350"/>
            <a:ext cx="5618153" cy="630078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81" name="Google Shape;381;p57"/>
          <p:cNvSpPr/>
          <p:nvPr/>
        </p:nvSpPr>
        <p:spPr>
          <a:xfrm>
            <a:off x="6819906" y="-18257"/>
            <a:ext cx="5372096" cy="68579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82" name="Google Shape;382;p57"/>
          <p:cNvSpPr>
            <a:spLocks noGrp="1"/>
          </p:cNvSpPr>
          <p:nvPr>
            <p:ph type="pic" idx="3"/>
          </p:nvPr>
        </p:nvSpPr>
        <p:spPr>
          <a:xfrm>
            <a:off x="6280147" y="260350"/>
            <a:ext cx="5619600" cy="6300787"/>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83" name="Google Shape;383;p57"/>
          <p:cNvSpPr txBox="1">
            <a:spLocks noGrp="1"/>
          </p:cNvSpPr>
          <p:nvPr>
            <p:ph type="body" idx="1"/>
          </p:nvPr>
        </p:nvSpPr>
        <p:spPr>
          <a:xfrm>
            <a:off x="725351" y="5008563"/>
            <a:ext cx="49104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57"/>
          <p:cNvSpPr txBox="1">
            <a:spLocks noGrp="1"/>
          </p:cNvSpPr>
          <p:nvPr>
            <p:ph type="body" idx="4"/>
          </p:nvPr>
        </p:nvSpPr>
        <p:spPr>
          <a:xfrm>
            <a:off x="6635593" y="5008563"/>
            <a:ext cx="4908708"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386"/>
        <p:cNvGrpSpPr/>
        <p:nvPr/>
      </p:nvGrpSpPr>
      <p:grpSpPr>
        <a:xfrm>
          <a:off x="0" y="0"/>
          <a:ext cx="0" cy="0"/>
          <a:chOff x="0" y="0"/>
          <a:chExt cx="0" cy="0"/>
        </a:xfrm>
      </p:grpSpPr>
      <p:sp>
        <p:nvSpPr>
          <p:cNvPr id="387" name="Google Shape;387;p5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88" name="Google Shape;388;p58"/>
          <p:cNvSpPr txBox="1">
            <a:spLocks noGrp="1"/>
          </p:cNvSpPr>
          <p:nvPr>
            <p:ph type="title"/>
          </p:nvPr>
        </p:nvSpPr>
        <p:spPr>
          <a:xfrm>
            <a:off x="371475" y="469119"/>
            <a:ext cx="6168473" cy="5500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58"/>
          <p:cNvSpPr/>
          <p:nvPr/>
        </p:nvSpPr>
        <p:spPr>
          <a:xfrm>
            <a:off x="6769101" y="0"/>
            <a:ext cx="2711082"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0" name="Google Shape;390;p58"/>
          <p:cNvSpPr/>
          <p:nvPr/>
        </p:nvSpPr>
        <p:spPr>
          <a:xfrm>
            <a:off x="9480918" y="2286000"/>
            <a:ext cx="2711082" cy="228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1" name="Google Shape;391;p58"/>
          <p:cNvSpPr/>
          <p:nvPr/>
        </p:nvSpPr>
        <p:spPr>
          <a:xfrm>
            <a:off x="6769100" y="4572000"/>
            <a:ext cx="2711082" cy="2286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2" name="Google Shape;392;p58"/>
          <p:cNvSpPr/>
          <p:nvPr/>
        </p:nvSpPr>
        <p:spPr>
          <a:xfrm>
            <a:off x="9480918" y="0"/>
            <a:ext cx="2711082" cy="2286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3" name="Google Shape;393;p58"/>
          <p:cNvSpPr/>
          <p:nvPr/>
        </p:nvSpPr>
        <p:spPr>
          <a:xfrm>
            <a:off x="6768364" y="2286000"/>
            <a:ext cx="2711082" cy="2286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4" name="Google Shape;394;p58"/>
          <p:cNvSpPr/>
          <p:nvPr/>
        </p:nvSpPr>
        <p:spPr>
          <a:xfrm>
            <a:off x="9480918" y="4572000"/>
            <a:ext cx="2711082" cy="2286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5" name="Google Shape;395;p58"/>
          <p:cNvSpPr/>
          <p:nvPr/>
        </p:nvSpPr>
        <p:spPr>
          <a:xfrm rot="5400000">
            <a:off x="9422986" y="1050373"/>
            <a:ext cx="298174" cy="18525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6" name="Google Shape;396;p58"/>
          <p:cNvSpPr/>
          <p:nvPr/>
        </p:nvSpPr>
        <p:spPr>
          <a:xfrm rot="-5400000">
            <a:off x="9238100" y="3336373"/>
            <a:ext cx="298174" cy="18525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7" name="Google Shape;397;p58"/>
          <p:cNvSpPr/>
          <p:nvPr/>
        </p:nvSpPr>
        <p:spPr>
          <a:xfrm rot="5400000">
            <a:off x="9422986" y="5622373"/>
            <a:ext cx="298174" cy="185254"/>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398" name="Google Shape;398;p58"/>
          <p:cNvSpPr>
            <a:spLocks noGrp="1"/>
          </p:cNvSpPr>
          <p:nvPr>
            <p:ph type="pic" idx="2"/>
          </p:nvPr>
        </p:nvSpPr>
        <p:spPr>
          <a:xfrm>
            <a:off x="7421034" y="2847678"/>
            <a:ext cx="1405742" cy="116264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9" name="Google Shape;399;p58"/>
          <p:cNvSpPr>
            <a:spLocks noGrp="1"/>
          </p:cNvSpPr>
          <p:nvPr>
            <p:ph type="pic" idx="3"/>
          </p:nvPr>
        </p:nvSpPr>
        <p:spPr>
          <a:xfrm>
            <a:off x="10133588" y="5133678"/>
            <a:ext cx="1405742" cy="116264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00" name="Google Shape;400;p58"/>
          <p:cNvSpPr>
            <a:spLocks noGrp="1"/>
          </p:cNvSpPr>
          <p:nvPr>
            <p:ph type="pic" idx="4"/>
          </p:nvPr>
        </p:nvSpPr>
        <p:spPr>
          <a:xfrm>
            <a:off x="371475" y="1233488"/>
            <a:ext cx="6168473" cy="5624512"/>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01" name="Google Shape;401;p58"/>
          <p:cNvSpPr txBox="1">
            <a:spLocks noGrp="1"/>
          </p:cNvSpPr>
          <p:nvPr>
            <p:ph type="body" idx="1"/>
          </p:nvPr>
        </p:nvSpPr>
        <p:spPr>
          <a:xfrm>
            <a:off x="6956242" y="215900"/>
            <a:ext cx="2336800" cy="1854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58"/>
          <p:cNvSpPr txBox="1">
            <a:spLocks noGrp="1"/>
          </p:cNvSpPr>
          <p:nvPr>
            <p:ph type="body" idx="5"/>
          </p:nvPr>
        </p:nvSpPr>
        <p:spPr>
          <a:xfrm>
            <a:off x="9668059" y="2501900"/>
            <a:ext cx="2336800" cy="1854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58"/>
          <p:cNvSpPr txBox="1">
            <a:spLocks noGrp="1"/>
          </p:cNvSpPr>
          <p:nvPr>
            <p:ph type="body" idx="6"/>
          </p:nvPr>
        </p:nvSpPr>
        <p:spPr>
          <a:xfrm>
            <a:off x="6956241" y="4787900"/>
            <a:ext cx="2336800" cy="1854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06"/>
        <p:cNvGrpSpPr/>
        <p:nvPr/>
      </p:nvGrpSpPr>
      <p:grpSpPr>
        <a:xfrm>
          <a:off x="0" y="0"/>
          <a:ext cx="0" cy="0"/>
          <a:chOff x="0" y="0"/>
          <a:chExt cx="0" cy="0"/>
        </a:xfrm>
      </p:grpSpPr>
      <p:sp>
        <p:nvSpPr>
          <p:cNvPr id="407" name="Google Shape;407;p59"/>
          <p:cNvSpPr txBox="1">
            <a:spLocks noGrp="1"/>
          </p:cNvSpPr>
          <p:nvPr>
            <p:ph type="title"/>
          </p:nvPr>
        </p:nvSpPr>
        <p:spPr>
          <a:xfrm>
            <a:off x="1866899" y="485775"/>
            <a:ext cx="10025063" cy="533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8" name="Google Shape;408;p59"/>
          <p:cNvSpPr>
            <a:spLocks noGrp="1"/>
          </p:cNvSpPr>
          <p:nvPr>
            <p:ph type="pic" idx="2"/>
          </p:nvPr>
        </p:nvSpPr>
        <p:spPr>
          <a:xfrm>
            <a:off x="371475" y="1233488"/>
            <a:ext cx="11520487" cy="3049754"/>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09" name="Google Shape;409;p59"/>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9"/>
          <p:cNvSpPr>
            <a:spLocks noGrp="1"/>
          </p:cNvSpPr>
          <p:nvPr>
            <p:ph type="pic" idx="3"/>
          </p:nvPr>
        </p:nvSpPr>
        <p:spPr>
          <a:xfrm>
            <a:off x="1466711" y="2999731"/>
            <a:ext cx="1405742" cy="116264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1" name="Google Shape;411;p59"/>
          <p:cNvSpPr>
            <a:spLocks noGrp="1"/>
          </p:cNvSpPr>
          <p:nvPr>
            <p:ph type="pic" idx="4"/>
          </p:nvPr>
        </p:nvSpPr>
        <p:spPr>
          <a:xfrm>
            <a:off x="4108135" y="2999731"/>
            <a:ext cx="1405742" cy="116264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2" name="Google Shape;412;p59"/>
          <p:cNvSpPr>
            <a:spLocks noGrp="1"/>
          </p:cNvSpPr>
          <p:nvPr>
            <p:ph type="pic" idx="5"/>
          </p:nvPr>
        </p:nvSpPr>
        <p:spPr>
          <a:xfrm>
            <a:off x="6749558" y="2999731"/>
            <a:ext cx="1405742" cy="116264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3" name="Google Shape;413;p59"/>
          <p:cNvSpPr>
            <a:spLocks noGrp="1"/>
          </p:cNvSpPr>
          <p:nvPr>
            <p:ph type="pic" idx="6"/>
          </p:nvPr>
        </p:nvSpPr>
        <p:spPr>
          <a:xfrm>
            <a:off x="9435088" y="2999731"/>
            <a:ext cx="1405742" cy="116264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4" name="Google Shape;414;p59"/>
          <p:cNvSpPr/>
          <p:nvPr/>
        </p:nvSpPr>
        <p:spPr>
          <a:xfrm>
            <a:off x="979920" y="4514247"/>
            <a:ext cx="2379325" cy="1686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15" name="Google Shape;415;p59"/>
          <p:cNvSpPr/>
          <p:nvPr/>
        </p:nvSpPr>
        <p:spPr>
          <a:xfrm>
            <a:off x="3621344" y="4514247"/>
            <a:ext cx="2379325" cy="16865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16" name="Google Shape;416;p59"/>
          <p:cNvSpPr/>
          <p:nvPr/>
        </p:nvSpPr>
        <p:spPr>
          <a:xfrm>
            <a:off x="6262766" y="4514247"/>
            <a:ext cx="2379325" cy="168652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17" name="Google Shape;417;p59"/>
          <p:cNvSpPr/>
          <p:nvPr/>
        </p:nvSpPr>
        <p:spPr>
          <a:xfrm>
            <a:off x="8904188" y="4514247"/>
            <a:ext cx="2379325" cy="168652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18" name="Google Shape;418;p59"/>
          <p:cNvSpPr txBox="1">
            <a:spLocks noGrp="1"/>
          </p:cNvSpPr>
          <p:nvPr>
            <p:ph type="body" idx="1"/>
          </p:nvPr>
        </p:nvSpPr>
        <p:spPr>
          <a:xfrm>
            <a:off x="1091465"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59"/>
          <p:cNvSpPr txBox="1">
            <a:spLocks noGrp="1"/>
          </p:cNvSpPr>
          <p:nvPr>
            <p:ph type="body" idx="7"/>
          </p:nvPr>
        </p:nvSpPr>
        <p:spPr>
          <a:xfrm>
            <a:off x="3732888"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0" name="Google Shape;420;p59"/>
          <p:cNvSpPr txBox="1">
            <a:spLocks noGrp="1"/>
          </p:cNvSpPr>
          <p:nvPr>
            <p:ph type="body" idx="8"/>
          </p:nvPr>
        </p:nvSpPr>
        <p:spPr>
          <a:xfrm>
            <a:off x="6374310"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59"/>
          <p:cNvSpPr txBox="1">
            <a:spLocks noGrp="1"/>
          </p:cNvSpPr>
          <p:nvPr>
            <p:ph type="body" idx="9"/>
          </p:nvPr>
        </p:nvSpPr>
        <p:spPr>
          <a:xfrm>
            <a:off x="9015732"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2" name="Google Shape;422;p59"/>
          <p:cNvCxnSpPr/>
          <p:nvPr/>
        </p:nvCxnSpPr>
        <p:spPr>
          <a:xfrm>
            <a:off x="979920" y="4357837"/>
            <a:ext cx="2379325" cy="0"/>
          </a:xfrm>
          <a:prstGeom prst="straightConnector1">
            <a:avLst/>
          </a:prstGeom>
          <a:noFill/>
          <a:ln w="28575" cap="flat" cmpd="sng">
            <a:solidFill>
              <a:schemeClr val="accent1"/>
            </a:solidFill>
            <a:prstDash val="solid"/>
            <a:miter lim="800000"/>
            <a:headEnd type="none" w="sm" len="sm"/>
            <a:tailEnd type="none" w="sm" len="sm"/>
          </a:ln>
        </p:spPr>
      </p:cxnSp>
      <p:cxnSp>
        <p:nvCxnSpPr>
          <p:cNvPr id="423" name="Google Shape;423;p59"/>
          <p:cNvCxnSpPr/>
          <p:nvPr/>
        </p:nvCxnSpPr>
        <p:spPr>
          <a:xfrm>
            <a:off x="3621344" y="4357837"/>
            <a:ext cx="2379325" cy="0"/>
          </a:xfrm>
          <a:prstGeom prst="straightConnector1">
            <a:avLst/>
          </a:prstGeom>
          <a:noFill/>
          <a:ln w="28575" cap="flat" cmpd="sng">
            <a:solidFill>
              <a:schemeClr val="accent2"/>
            </a:solidFill>
            <a:prstDash val="solid"/>
            <a:miter lim="800000"/>
            <a:headEnd type="none" w="sm" len="sm"/>
            <a:tailEnd type="none" w="sm" len="sm"/>
          </a:ln>
        </p:spPr>
      </p:cxnSp>
      <p:cxnSp>
        <p:nvCxnSpPr>
          <p:cNvPr id="424" name="Google Shape;424;p59"/>
          <p:cNvCxnSpPr/>
          <p:nvPr/>
        </p:nvCxnSpPr>
        <p:spPr>
          <a:xfrm>
            <a:off x="6262767" y="4357837"/>
            <a:ext cx="2379325" cy="0"/>
          </a:xfrm>
          <a:prstGeom prst="straightConnector1">
            <a:avLst/>
          </a:prstGeom>
          <a:noFill/>
          <a:ln w="28575" cap="flat" cmpd="sng">
            <a:solidFill>
              <a:schemeClr val="accent4"/>
            </a:solidFill>
            <a:prstDash val="solid"/>
            <a:miter lim="800000"/>
            <a:headEnd type="none" w="sm" len="sm"/>
            <a:tailEnd type="none" w="sm" len="sm"/>
          </a:ln>
        </p:spPr>
      </p:cxnSp>
      <p:cxnSp>
        <p:nvCxnSpPr>
          <p:cNvPr id="425" name="Google Shape;425;p59"/>
          <p:cNvCxnSpPr/>
          <p:nvPr/>
        </p:nvCxnSpPr>
        <p:spPr>
          <a:xfrm>
            <a:off x="8904191" y="4357837"/>
            <a:ext cx="2379325" cy="0"/>
          </a:xfrm>
          <a:prstGeom prst="straightConnector1">
            <a:avLst/>
          </a:prstGeom>
          <a:noFill/>
          <a:ln w="28575" cap="flat" cmpd="sng">
            <a:solidFill>
              <a:schemeClr val="accent6"/>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426"/>
        <p:cNvGrpSpPr/>
        <p:nvPr/>
      </p:nvGrpSpPr>
      <p:grpSpPr>
        <a:xfrm>
          <a:off x="0" y="0"/>
          <a:ext cx="0" cy="0"/>
          <a:chOff x="0" y="0"/>
          <a:chExt cx="0" cy="0"/>
        </a:xfrm>
      </p:grpSpPr>
      <p:sp>
        <p:nvSpPr>
          <p:cNvPr id="427" name="Google Shape;427;p60"/>
          <p:cNvSpPr txBox="1">
            <a:spLocks noGrp="1"/>
          </p:cNvSpPr>
          <p:nvPr>
            <p:ph type="title"/>
          </p:nvPr>
        </p:nvSpPr>
        <p:spPr>
          <a:xfrm>
            <a:off x="1847849" y="476249"/>
            <a:ext cx="10044113" cy="5429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8" name="Google Shape;428;p60"/>
          <p:cNvSpPr>
            <a:spLocks noGrp="1"/>
          </p:cNvSpPr>
          <p:nvPr>
            <p:ph type="pic" idx="2"/>
          </p:nvPr>
        </p:nvSpPr>
        <p:spPr>
          <a:xfrm>
            <a:off x="371476" y="1233488"/>
            <a:ext cx="4140890" cy="5148262"/>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29" name="Google Shape;429;p6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0" name="Google Shape;430;p60"/>
          <p:cNvSpPr/>
          <p:nvPr/>
        </p:nvSpPr>
        <p:spPr>
          <a:xfrm>
            <a:off x="4615257" y="1233489"/>
            <a:ext cx="2371952" cy="51482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nvGrpSpPr>
          <p:cNvPr id="431" name="Google Shape;431;p60"/>
          <p:cNvGrpSpPr/>
          <p:nvPr/>
        </p:nvGrpSpPr>
        <p:grpSpPr>
          <a:xfrm>
            <a:off x="4842107" y="2462886"/>
            <a:ext cx="1918252" cy="2689468"/>
            <a:chOff x="4790661" y="2266122"/>
            <a:chExt cx="1918252" cy="2852530"/>
          </a:xfrm>
        </p:grpSpPr>
        <p:cxnSp>
          <p:nvCxnSpPr>
            <p:cNvPr id="432" name="Google Shape;432;p60"/>
            <p:cNvCxnSpPr/>
            <p:nvPr/>
          </p:nvCxnSpPr>
          <p:spPr>
            <a:xfrm>
              <a:off x="4790661" y="2266122"/>
              <a:ext cx="1918252" cy="0"/>
            </a:xfrm>
            <a:prstGeom prst="straightConnector1">
              <a:avLst/>
            </a:prstGeom>
            <a:noFill/>
            <a:ln w="9525" cap="flat" cmpd="sng">
              <a:solidFill>
                <a:schemeClr val="lt1"/>
              </a:solidFill>
              <a:prstDash val="solid"/>
              <a:miter lim="800000"/>
              <a:headEnd type="none" w="sm" len="sm"/>
              <a:tailEnd type="none" w="sm" len="sm"/>
            </a:ln>
          </p:spPr>
        </p:cxnSp>
        <p:cxnSp>
          <p:nvCxnSpPr>
            <p:cNvPr id="433" name="Google Shape;433;p60"/>
            <p:cNvCxnSpPr/>
            <p:nvPr/>
          </p:nvCxnSpPr>
          <p:spPr>
            <a:xfrm>
              <a:off x="4790661" y="3692387"/>
              <a:ext cx="1918252" cy="0"/>
            </a:xfrm>
            <a:prstGeom prst="straightConnector1">
              <a:avLst/>
            </a:prstGeom>
            <a:noFill/>
            <a:ln w="9525" cap="flat" cmpd="sng">
              <a:solidFill>
                <a:schemeClr val="lt1"/>
              </a:solidFill>
              <a:prstDash val="solid"/>
              <a:miter lim="800000"/>
              <a:headEnd type="none" w="sm" len="sm"/>
              <a:tailEnd type="none" w="sm" len="sm"/>
            </a:ln>
          </p:spPr>
        </p:cxnSp>
        <p:cxnSp>
          <p:nvCxnSpPr>
            <p:cNvPr id="434" name="Google Shape;434;p60"/>
            <p:cNvCxnSpPr/>
            <p:nvPr/>
          </p:nvCxnSpPr>
          <p:spPr>
            <a:xfrm>
              <a:off x="4790661" y="5118652"/>
              <a:ext cx="1918252" cy="0"/>
            </a:xfrm>
            <a:prstGeom prst="straightConnector1">
              <a:avLst/>
            </a:prstGeom>
            <a:noFill/>
            <a:ln w="9525" cap="flat" cmpd="sng">
              <a:solidFill>
                <a:schemeClr val="lt1"/>
              </a:solidFill>
              <a:prstDash val="solid"/>
              <a:miter lim="800000"/>
              <a:headEnd type="none" w="sm" len="sm"/>
              <a:tailEnd type="none" w="sm" len="sm"/>
            </a:ln>
          </p:spPr>
        </p:cxnSp>
      </p:grpSp>
      <p:cxnSp>
        <p:nvCxnSpPr>
          <p:cNvPr id="435" name="Google Shape;435;p60"/>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grpSp>
        <p:nvGrpSpPr>
          <p:cNvPr id="436" name="Google Shape;436;p60"/>
          <p:cNvGrpSpPr/>
          <p:nvPr/>
        </p:nvGrpSpPr>
        <p:grpSpPr>
          <a:xfrm>
            <a:off x="7090099" y="2462886"/>
            <a:ext cx="4801862" cy="2689468"/>
            <a:chOff x="4790661" y="2266122"/>
            <a:chExt cx="1918252" cy="2852530"/>
          </a:xfrm>
        </p:grpSpPr>
        <p:cxnSp>
          <p:nvCxnSpPr>
            <p:cNvPr id="437" name="Google Shape;437;p60"/>
            <p:cNvCxnSpPr/>
            <p:nvPr/>
          </p:nvCxnSpPr>
          <p:spPr>
            <a:xfrm>
              <a:off x="4790661" y="2266122"/>
              <a:ext cx="1918252" cy="0"/>
            </a:xfrm>
            <a:prstGeom prst="straightConnector1">
              <a:avLst/>
            </a:prstGeom>
            <a:noFill/>
            <a:ln w="9525" cap="flat" cmpd="sng">
              <a:solidFill>
                <a:srgbClr val="D8D8D8"/>
              </a:solidFill>
              <a:prstDash val="solid"/>
              <a:miter lim="800000"/>
              <a:headEnd type="none" w="sm" len="sm"/>
              <a:tailEnd type="none" w="sm" len="sm"/>
            </a:ln>
          </p:spPr>
        </p:cxnSp>
        <p:cxnSp>
          <p:nvCxnSpPr>
            <p:cNvPr id="438" name="Google Shape;438;p60"/>
            <p:cNvCxnSpPr/>
            <p:nvPr/>
          </p:nvCxnSpPr>
          <p:spPr>
            <a:xfrm>
              <a:off x="4790661" y="3692387"/>
              <a:ext cx="1918252" cy="0"/>
            </a:xfrm>
            <a:prstGeom prst="straightConnector1">
              <a:avLst/>
            </a:prstGeom>
            <a:noFill/>
            <a:ln w="9525" cap="flat" cmpd="sng">
              <a:solidFill>
                <a:srgbClr val="D8D8D8"/>
              </a:solidFill>
              <a:prstDash val="solid"/>
              <a:miter lim="800000"/>
              <a:headEnd type="none" w="sm" len="sm"/>
              <a:tailEnd type="none" w="sm" len="sm"/>
            </a:ln>
          </p:spPr>
        </p:cxnSp>
        <p:cxnSp>
          <p:nvCxnSpPr>
            <p:cNvPr id="439" name="Google Shape;439;p60"/>
            <p:cNvCxnSpPr/>
            <p:nvPr/>
          </p:nvCxnSpPr>
          <p:spPr>
            <a:xfrm>
              <a:off x="4790661" y="5118652"/>
              <a:ext cx="1918252" cy="0"/>
            </a:xfrm>
            <a:prstGeom prst="straightConnector1">
              <a:avLst/>
            </a:prstGeom>
            <a:noFill/>
            <a:ln w="9525" cap="flat" cmpd="sng">
              <a:solidFill>
                <a:srgbClr val="D8D8D8"/>
              </a:solidFill>
              <a:prstDash val="solid"/>
              <a:miter lim="800000"/>
              <a:headEnd type="none" w="sm" len="sm"/>
              <a:tailEnd type="none" w="sm" len="sm"/>
            </a:ln>
          </p:spPr>
        </p:cxnSp>
      </p:grpSp>
      <p:sp>
        <p:nvSpPr>
          <p:cNvPr id="440" name="Google Shape;440;p60"/>
          <p:cNvSpPr txBox="1">
            <a:spLocks noGrp="1"/>
          </p:cNvSpPr>
          <p:nvPr>
            <p:ph type="body" idx="1"/>
          </p:nvPr>
        </p:nvSpPr>
        <p:spPr>
          <a:xfrm>
            <a:off x="7166507" y="1463643"/>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60"/>
          <p:cNvSpPr txBox="1">
            <a:spLocks noGrp="1"/>
          </p:cNvSpPr>
          <p:nvPr>
            <p:ph type="body" idx="3"/>
          </p:nvPr>
        </p:nvSpPr>
        <p:spPr>
          <a:xfrm>
            <a:off x="7166507" y="2741755"/>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60"/>
          <p:cNvSpPr txBox="1">
            <a:spLocks noGrp="1"/>
          </p:cNvSpPr>
          <p:nvPr>
            <p:ph type="body" idx="4"/>
          </p:nvPr>
        </p:nvSpPr>
        <p:spPr>
          <a:xfrm>
            <a:off x="7166507" y="4069997"/>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60"/>
          <p:cNvSpPr txBox="1">
            <a:spLocks noGrp="1"/>
          </p:cNvSpPr>
          <p:nvPr>
            <p:ph type="body" idx="5"/>
          </p:nvPr>
        </p:nvSpPr>
        <p:spPr>
          <a:xfrm>
            <a:off x="7166507" y="5394355"/>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60"/>
          <p:cNvSpPr>
            <a:spLocks noGrp="1"/>
          </p:cNvSpPr>
          <p:nvPr>
            <p:ph type="pic" idx="6"/>
          </p:nvPr>
        </p:nvSpPr>
        <p:spPr>
          <a:xfrm>
            <a:off x="5227571" y="1437538"/>
            <a:ext cx="1147325" cy="811033"/>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45" name="Google Shape;445;p60"/>
          <p:cNvSpPr>
            <a:spLocks noGrp="1"/>
          </p:cNvSpPr>
          <p:nvPr>
            <p:ph type="pic" idx="7"/>
          </p:nvPr>
        </p:nvSpPr>
        <p:spPr>
          <a:xfrm>
            <a:off x="5227571" y="2715650"/>
            <a:ext cx="1147325" cy="811033"/>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46" name="Google Shape;446;p60"/>
          <p:cNvSpPr>
            <a:spLocks noGrp="1"/>
          </p:cNvSpPr>
          <p:nvPr>
            <p:ph type="pic" idx="8"/>
          </p:nvPr>
        </p:nvSpPr>
        <p:spPr>
          <a:xfrm>
            <a:off x="5227571" y="4043892"/>
            <a:ext cx="1147325" cy="811033"/>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47" name="Google Shape;447;p60"/>
          <p:cNvSpPr>
            <a:spLocks noGrp="1"/>
          </p:cNvSpPr>
          <p:nvPr>
            <p:ph type="pic" idx="9"/>
          </p:nvPr>
        </p:nvSpPr>
        <p:spPr>
          <a:xfrm>
            <a:off x="5227571" y="5368250"/>
            <a:ext cx="1147325" cy="811033"/>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448"/>
        <p:cNvGrpSpPr/>
        <p:nvPr/>
      </p:nvGrpSpPr>
      <p:grpSpPr>
        <a:xfrm>
          <a:off x="0" y="0"/>
          <a:ext cx="0" cy="0"/>
          <a:chOff x="0" y="0"/>
          <a:chExt cx="0" cy="0"/>
        </a:xfrm>
      </p:grpSpPr>
      <p:sp>
        <p:nvSpPr>
          <p:cNvPr id="449" name="Google Shape;449;p61"/>
          <p:cNvSpPr txBox="1">
            <a:spLocks noGrp="1"/>
          </p:cNvSpPr>
          <p:nvPr>
            <p:ph type="title"/>
          </p:nvPr>
        </p:nvSpPr>
        <p:spPr>
          <a:xfrm>
            <a:off x="1876425" y="516625"/>
            <a:ext cx="10015538" cy="502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61"/>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51" name="Google Shape;451;p61"/>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52" name="Google Shape;452;p61"/>
          <p:cNvSpPr/>
          <p:nvPr/>
        </p:nvSpPr>
        <p:spPr>
          <a:xfrm>
            <a:off x="371475" y="1233488"/>
            <a:ext cx="2293200" cy="24276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3" name="Google Shape;453;p61"/>
          <p:cNvSpPr/>
          <p:nvPr/>
        </p:nvSpPr>
        <p:spPr>
          <a:xfrm>
            <a:off x="371475" y="3773172"/>
            <a:ext cx="2293200" cy="24276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4" name="Google Shape;454;p61"/>
          <p:cNvSpPr/>
          <p:nvPr/>
        </p:nvSpPr>
        <p:spPr>
          <a:xfrm>
            <a:off x="6170635" y="1233487"/>
            <a:ext cx="2294237" cy="24276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5" name="Google Shape;455;p61"/>
          <p:cNvSpPr/>
          <p:nvPr/>
        </p:nvSpPr>
        <p:spPr>
          <a:xfrm>
            <a:off x="6170635" y="3773171"/>
            <a:ext cx="2294237" cy="242760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6" name="Google Shape;456;p61"/>
          <p:cNvSpPr>
            <a:spLocks noGrp="1"/>
          </p:cNvSpPr>
          <p:nvPr>
            <p:ph type="pic" idx="2"/>
          </p:nvPr>
        </p:nvSpPr>
        <p:spPr>
          <a:xfrm>
            <a:off x="615473" y="1713955"/>
            <a:ext cx="1805204" cy="14666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57" name="Google Shape;457;p61"/>
          <p:cNvSpPr/>
          <p:nvPr/>
        </p:nvSpPr>
        <p:spPr>
          <a:xfrm>
            <a:off x="2730561" y="1233488"/>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8" name="Google Shape;458;p61"/>
          <p:cNvSpPr/>
          <p:nvPr/>
        </p:nvSpPr>
        <p:spPr>
          <a:xfrm>
            <a:off x="2730561" y="3773171"/>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9" name="Google Shape;459;p61"/>
          <p:cNvSpPr txBox="1">
            <a:spLocks noGrp="1"/>
          </p:cNvSpPr>
          <p:nvPr>
            <p:ph type="body" idx="1"/>
          </p:nvPr>
        </p:nvSpPr>
        <p:spPr>
          <a:xfrm>
            <a:off x="2900245" y="1460126"/>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p61"/>
          <p:cNvSpPr txBox="1">
            <a:spLocks noGrp="1"/>
          </p:cNvSpPr>
          <p:nvPr>
            <p:ph type="body" idx="3"/>
          </p:nvPr>
        </p:nvSpPr>
        <p:spPr>
          <a:xfrm>
            <a:off x="2900245" y="3999809"/>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61"/>
          <p:cNvSpPr/>
          <p:nvPr/>
        </p:nvSpPr>
        <p:spPr>
          <a:xfrm>
            <a:off x="8549714" y="1233488"/>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62" name="Google Shape;462;p61"/>
          <p:cNvSpPr/>
          <p:nvPr/>
        </p:nvSpPr>
        <p:spPr>
          <a:xfrm>
            <a:off x="8549714" y="3773171"/>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63" name="Google Shape;463;p61"/>
          <p:cNvSpPr txBox="1">
            <a:spLocks noGrp="1"/>
          </p:cNvSpPr>
          <p:nvPr>
            <p:ph type="body" idx="4"/>
          </p:nvPr>
        </p:nvSpPr>
        <p:spPr>
          <a:xfrm>
            <a:off x="8719398" y="1460126"/>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61"/>
          <p:cNvSpPr txBox="1">
            <a:spLocks noGrp="1"/>
          </p:cNvSpPr>
          <p:nvPr>
            <p:ph type="body" idx="5"/>
          </p:nvPr>
        </p:nvSpPr>
        <p:spPr>
          <a:xfrm>
            <a:off x="8719398" y="3999809"/>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5" name="Google Shape;465;p61"/>
          <p:cNvSpPr>
            <a:spLocks noGrp="1"/>
          </p:cNvSpPr>
          <p:nvPr>
            <p:ph type="pic" idx="6"/>
          </p:nvPr>
        </p:nvSpPr>
        <p:spPr>
          <a:xfrm>
            <a:off x="615473" y="4253638"/>
            <a:ext cx="1805204" cy="14666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6" name="Google Shape;466;p61"/>
          <p:cNvSpPr>
            <a:spLocks noGrp="1"/>
          </p:cNvSpPr>
          <p:nvPr>
            <p:ph type="pic" idx="7"/>
          </p:nvPr>
        </p:nvSpPr>
        <p:spPr>
          <a:xfrm>
            <a:off x="6415151" y="4253638"/>
            <a:ext cx="1805204" cy="14666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67" name="Google Shape;467;p61"/>
          <p:cNvSpPr>
            <a:spLocks noGrp="1"/>
          </p:cNvSpPr>
          <p:nvPr>
            <p:ph type="pic" idx="8"/>
          </p:nvPr>
        </p:nvSpPr>
        <p:spPr>
          <a:xfrm>
            <a:off x="6415151" y="1713954"/>
            <a:ext cx="1805204" cy="14666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468"/>
        <p:cNvGrpSpPr/>
        <p:nvPr/>
      </p:nvGrpSpPr>
      <p:grpSpPr>
        <a:xfrm>
          <a:off x="0" y="0"/>
          <a:ext cx="0" cy="0"/>
          <a:chOff x="0" y="0"/>
          <a:chExt cx="0" cy="0"/>
        </a:xfrm>
      </p:grpSpPr>
      <p:sp>
        <p:nvSpPr>
          <p:cNvPr id="469" name="Google Shape;469;p62"/>
          <p:cNvSpPr/>
          <p:nvPr/>
        </p:nvSpPr>
        <p:spPr>
          <a:xfrm>
            <a:off x="371474" y="1660868"/>
            <a:ext cx="2686613" cy="24276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0" name="Google Shape;470;p62"/>
          <p:cNvSpPr/>
          <p:nvPr/>
        </p:nvSpPr>
        <p:spPr>
          <a:xfrm>
            <a:off x="3316099" y="1660868"/>
            <a:ext cx="2686613" cy="24276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1" name="Google Shape;471;p62"/>
          <p:cNvSpPr/>
          <p:nvPr/>
        </p:nvSpPr>
        <p:spPr>
          <a:xfrm>
            <a:off x="6260723" y="1660868"/>
            <a:ext cx="2686613" cy="24276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2" name="Google Shape;472;p62"/>
          <p:cNvSpPr/>
          <p:nvPr/>
        </p:nvSpPr>
        <p:spPr>
          <a:xfrm>
            <a:off x="9205348" y="1660868"/>
            <a:ext cx="2686613" cy="242760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73" name="Google Shape;473;p62"/>
          <p:cNvSpPr txBox="1">
            <a:spLocks noGrp="1"/>
          </p:cNvSpPr>
          <p:nvPr>
            <p:ph type="title"/>
          </p:nvPr>
        </p:nvSpPr>
        <p:spPr>
          <a:xfrm>
            <a:off x="1857375" y="468171"/>
            <a:ext cx="10034588" cy="5510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62"/>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75" name="Google Shape;475;p62"/>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76" name="Google Shape;476;p62"/>
          <p:cNvSpPr>
            <a:spLocks noGrp="1"/>
          </p:cNvSpPr>
          <p:nvPr>
            <p:ph type="pic" idx="2"/>
          </p:nvPr>
        </p:nvSpPr>
        <p:spPr>
          <a:xfrm>
            <a:off x="467420" y="1761485"/>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7" name="Google Shape;477;p62"/>
          <p:cNvSpPr>
            <a:spLocks noGrp="1"/>
          </p:cNvSpPr>
          <p:nvPr>
            <p:ph type="pic" idx="3"/>
          </p:nvPr>
        </p:nvSpPr>
        <p:spPr>
          <a:xfrm>
            <a:off x="3412045" y="1761485"/>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8" name="Google Shape;478;p62"/>
          <p:cNvSpPr>
            <a:spLocks noGrp="1"/>
          </p:cNvSpPr>
          <p:nvPr>
            <p:ph type="pic" idx="4"/>
          </p:nvPr>
        </p:nvSpPr>
        <p:spPr>
          <a:xfrm>
            <a:off x="6356669" y="1761485"/>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9" name="Google Shape;479;p62"/>
          <p:cNvSpPr>
            <a:spLocks noGrp="1"/>
          </p:cNvSpPr>
          <p:nvPr>
            <p:ph type="pic" idx="5"/>
          </p:nvPr>
        </p:nvSpPr>
        <p:spPr>
          <a:xfrm>
            <a:off x="9301294" y="1761485"/>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80" name="Google Shape;480;p62"/>
          <p:cNvSpPr txBox="1">
            <a:spLocks noGrp="1"/>
          </p:cNvSpPr>
          <p:nvPr>
            <p:ph type="body" idx="1"/>
          </p:nvPr>
        </p:nvSpPr>
        <p:spPr>
          <a:xfrm>
            <a:off x="371474"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1"/>
              </a:buClr>
              <a:buSzPts val="2000"/>
              <a:buNone/>
              <a:defRPr sz="2000" b="1">
                <a:solidFill>
                  <a:schemeClr val="accen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62"/>
          <p:cNvSpPr txBox="1">
            <a:spLocks noGrp="1"/>
          </p:cNvSpPr>
          <p:nvPr>
            <p:ph type="body" idx="6"/>
          </p:nvPr>
        </p:nvSpPr>
        <p:spPr>
          <a:xfrm>
            <a:off x="371474"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62"/>
          <p:cNvSpPr txBox="1">
            <a:spLocks noGrp="1"/>
          </p:cNvSpPr>
          <p:nvPr>
            <p:ph type="body" idx="7"/>
          </p:nvPr>
        </p:nvSpPr>
        <p:spPr>
          <a:xfrm>
            <a:off x="3316099"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2"/>
              </a:buClr>
              <a:buSzPts val="2000"/>
              <a:buNone/>
              <a:defRPr sz="2000" b="1">
                <a:solidFill>
                  <a:schemeClr val="accent2"/>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62"/>
          <p:cNvSpPr txBox="1">
            <a:spLocks noGrp="1"/>
          </p:cNvSpPr>
          <p:nvPr>
            <p:ph type="body" idx="8"/>
          </p:nvPr>
        </p:nvSpPr>
        <p:spPr>
          <a:xfrm>
            <a:off x="3316099"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62"/>
          <p:cNvSpPr txBox="1">
            <a:spLocks noGrp="1"/>
          </p:cNvSpPr>
          <p:nvPr>
            <p:ph type="body" idx="9"/>
          </p:nvPr>
        </p:nvSpPr>
        <p:spPr>
          <a:xfrm>
            <a:off x="6260723"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4"/>
              </a:buClr>
              <a:buSzPts val="2000"/>
              <a:buNone/>
              <a:defRPr sz="2000" b="1">
                <a:solidFill>
                  <a:schemeClr val="accent4"/>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5" name="Google Shape;485;p62"/>
          <p:cNvSpPr txBox="1">
            <a:spLocks noGrp="1"/>
          </p:cNvSpPr>
          <p:nvPr>
            <p:ph type="body" idx="13"/>
          </p:nvPr>
        </p:nvSpPr>
        <p:spPr>
          <a:xfrm>
            <a:off x="6260723"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6" name="Google Shape;486;p62"/>
          <p:cNvSpPr txBox="1">
            <a:spLocks noGrp="1"/>
          </p:cNvSpPr>
          <p:nvPr>
            <p:ph type="body" idx="14"/>
          </p:nvPr>
        </p:nvSpPr>
        <p:spPr>
          <a:xfrm>
            <a:off x="9205350"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6"/>
              </a:buClr>
              <a:buSzPts val="2000"/>
              <a:buNone/>
              <a:defRPr sz="2000" b="1">
                <a:solidFill>
                  <a:schemeClr val="accent6"/>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62"/>
          <p:cNvSpPr txBox="1">
            <a:spLocks noGrp="1"/>
          </p:cNvSpPr>
          <p:nvPr>
            <p:ph type="body" idx="15"/>
          </p:nvPr>
        </p:nvSpPr>
        <p:spPr>
          <a:xfrm>
            <a:off x="9205350"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1_Title Only">
  <p:cSld name="11_Title Only">
    <p:spTree>
      <p:nvGrpSpPr>
        <p:cNvPr id="1" name="Shape 488"/>
        <p:cNvGrpSpPr/>
        <p:nvPr/>
      </p:nvGrpSpPr>
      <p:grpSpPr>
        <a:xfrm>
          <a:off x="0" y="0"/>
          <a:ext cx="0" cy="0"/>
          <a:chOff x="0" y="0"/>
          <a:chExt cx="0" cy="0"/>
        </a:xfrm>
      </p:grpSpPr>
      <p:sp>
        <p:nvSpPr>
          <p:cNvPr id="489" name="Google Shape;489;p63"/>
          <p:cNvSpPr/>
          <p:nvPr/>
        </p:nvSpPr>
        <p:spPr>
          <a:xfrm>
            <a:off x="467420" y="3895002"/>
            <a:ext cx="2494721" cy="2067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90" name="Google Shape;490;p63"/>
          <p:cNvSpPr/>
          <p:nvPr/>
        </p:nvSpPr>
        <p:spPr>
          <a:xfrm>
            <a:off x="3412044" y="3895002"/>
            <a:ext cx="2494721" cy="20672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91" name="Google Shape;491;p63"/>
          <p:cNvSpPr/>
          <p:nvPr/>
        </p:nvSpPr>
        <p:spPr>
          <a:xfrm>
            <a:off x="6356668" y="3895002"/>
            <a:ext cx="2494721" cy="206723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92" name="Google Shape;492;p63"/>
          <p:cNvSpPr/>
          <p:nvPr/>
        </p:nvSpPr>
        <p:spPr>
          <a:xfrm>
            <a:off x="9301294" y="3895002"/>
            <a:ext cx="2494721" cy="206723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93" name="Google Shape;493;p63"/>
          <p:cNvSpPr txBox="1">
            <a:spLocks noGrp="1"/>
          </p:cNvSpPr>
          <p:nvPr>
            <p:ph type="title"/>
          </p:nvPr>
        </p:nvSpPr>
        <p:spPr>
          <a:xfrm>
            <a:off x="1866899" y="495299"/>
            <a:ext cx="10025063" cy="5238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6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95" name="Google Shape;495;p63"/>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96" name="Google Shape;496;p63"/>
          <p:cNvSpPr>
            <a:spLocks noGrp="1"/>
          </p:cNvSpPr>
          <p:nvPr>
            <p:ph type="pic" idx="2"/>
          </p:nvPr>
        </p:nvSpPr>
        <p:spPr>
          <a:xfrm>
            <a:off x="467420" y="1522949"/>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97" name="Google Shape;497;p63"/>
          <p:cNvSpPr>
            <a:spLocks noGrp="1"/>
          </p:cNvSpPr>
          <p:nvPr>
            <p:ph type="pic" idx="3"/>
          </p:nvPr>
        </p:nvSpPr>
        <p:spPr>
          <a:xfrm>
            <a:off x="3412045" y="1522949"/>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98" name="Google Shape;498;p63"/>
          <p:cNvSpPr>
            <a:spLocks noGrp="1"/>
          </p:cNvSpPr>
          <p:nvPr>
            <p:ph type="pic" idx="4"/>
          </p:nvPr>
        </p:nvSpPr>
        <p:spPr>
          <a:xfrm>
            <a:off x="6356669" y="1522949"/>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99" name="Google Shape;499;p63"/>
          <p:cNvSpPr>
            <a:spLocks noGrp="1"/>
          </p:cNvSpPr>
          <p:nvPr>
            <p:ph type="pic" idx="5"/>
          </p:nvPr>
        </p:nvSpPr>
        <p:spPr>
          <a:xfrm>
            <a:off x="9301294" y="1522949"/>
            <a:ext cx="2494721" cy="222636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00" name="Google Shape;500;p63"/>
          <p:cNvSpPr txBox="1">
            <a:spLocks noGrp="1"/>
          </p:cNvSpPr>
          <p:nvPr>
            <p:ph type="body" idx="1"/>
          </p:nvPr>
        </p:nvSpPr>
        <p:spPr>
          <a:xfrm>
            <a:off x="604610"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63"/>
          <p:cNvSpPr txBox="1">
            <a:spLocks noGrp="1"/>
          </p:cNvSpPr>
          <p:nvPr>
            <p:ph type="body" idx="6"/>
          </p:nvPr>
        </p:nvSpPr>
        <p:spPr>
          <a:xfrm>
            <a:off x="604610"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63"/>
          <p:cNvSpPr txBox="1">
            <a:spLocks noGrp="1"/>
          </p:cNvSpPr>
          <p:nvPr>
            <p:ph type="body" idx="7"/>
          </p:nvPr>
        </p:nvSpPr>
        <p:spPr>
          <a:xfrm>
            <a:off x="3549235"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63"/>
          <p:cNvSpPr txBox="1">
            <a:spLocks noGrp="1"/>
          </p:cNvSpPr>
          <p:nvPr>
            <p:ph type="body" idx="8"/>
          </p:nvPr>
        </p:nvSpPr>
        <p:spPr>
          <a:xfrm>
            <a:off x="3549235"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63"/>
          <p:cNvSpPr txBox="1">
            <a:spLocks noGrp="1"/>
          </p:cNvSpPr>
          <p:nvPr>
            <p:ph type="body" idx="9"/>
          </p:nvPr>
        </p:nvSpPr>
        <p:spPr>
          <a:xfrm>
            <a:off x="6493859"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63"/>
          <p:cNvSpPr txBox="1">
            <a:spLocks noGrp="1"/>
          </p:cNvSpPr>
          <p:nvPr>
            <p:ph type="body" idx="13"/>
          </p:nvPr>
        </p:nvSpPr>
        <p:spPr>
          <a:xfrm>
            <a:off x="6493859"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6" name="Google Shape;506;p63"/>
          <p:cNvSpPr txBox="1">
            <a:spLocks noGrp="1"/>
          </p:cNvSpPr>
          <p:nvPr>
            <p:ph type="body" idx="14"/>
          </p:nvPr>
        </p:nvSpPr>
        <p:spPr>
          <a:xfrm>
            <a:off x="9438486"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63"/>
          <p:cNvSpPr txBox="1">
            <a:spLocks noGrp="1"/>
          </p:cNvSpPr>
          <p:nvPr>
            <p:ph type="body" idx="15"/>
          </p:nvPr>
        </p:nvSpPr>
        <p:spPr>
          <a:xfrm>
            <a:off x="9438486"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Times New Roman"/>
                <a:ea typeface="Times New Roman"/>
                <a:cs typeface="Times New Roman"/>
                <a:sym typeface="Times New Roman"/>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_Title Only">
  <p:cSld name="12_Title Only">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1876425" y="516629"/>
            <a:ext cx="10015538" cy="5025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8"/>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2" name="Google Shape;112;p28"/>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113" name="Google Shape;113;p28"/>
          <p:cNvSpPr>
            <a:spLocks noGrp="1"/>
          </p:cNvSpPr>
          <p:nvPr>
            <p:ph type="chart" idx="2"/>
          </p:nvPr>
        </p:nvSpPr>
        <p:spPr>
          <a:xfrm>
            <a:off x="4900613" y="1233488"/>
            <a:ext cx="6991350" cy="496728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14" name="Google Shape;114;p28"/>
          <p:cNvSpPr/>
          <p:nvPr/>
        </p:nvSpPr>
        <p:spPr>
          <a:xfrm>
            <a:off x="371474" y="1233488"/>
            <a:ext cx="4419187" cy="49672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5" name="Google Shape;115;p28"/>
          <p:cNvSpPr txBox="1">
            <a:spLocks noGrp="1"/>
          </p:cNvSpPr>
          <p:nvPr>
            <p:ph type="body" idx="1"/>
          </p:nvPr>
        </p:nvSpPr>
        <p:spPr>
          <a:xfrm>
            <a:off x="546100" y="1450975"/>
            <a:ext cx="4065588" cy="455295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3_Title Only">
  <p:cSld name="13_Title Only">
    <p:spTree>
      <p:nvGrpSpPr>
        <p:cNvPr id="1" name="Shape 508"/>
        <p:cNvGrpSpPr/>
        <p:nvPr/>
      </p:nvGrpSpPr>
      <p:grpSpPr>
        <a:xfrm>
          <a:off x="0" y="0"/>
          <a:ext cx="0" cy="0"/>
          <a:chOff x="0" y="0"/>
          <a:chExt cx="0" cy="0"/>
        </a:xfrm>
      </p:grpSpPr>
      <p:sp>
        <p:nvSpPr>
          <p:cNvPr id="509" name="Google Shape;509;p64"/>
          <p:cNvSpPr txBox="1">
            <a:spLocks noGrp="1"/>
          </p:cNvSpPr>
          <p:nvPr>
            <p:ph type="title"/>
          </p:nvPr>
        </p:nvSpPr>
        <p:spPr>
          <a:xfrm>
            <a:off x="1866899" y="516629"/>
            <a:ext cx="10025063" cy="5025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64"/>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1" name="Google Shape;511;p64"/>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512" name="Google Shape;512;p64"/>
          <p:cNvSpPr>
            <a:spLocks noGrp="1"/>
          </p:cNvSpPr>
          <p:nvPr>
            <p:ph type="chart" idx="2"/>
          </p:nvPr>
        </p:nvSpPr>
        <p:spPr>
          <a:xfrm>
            <a:off x="371475" y="1233488"/>
            <a:ext cx="11520488" cy="496728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4_Title Only">
  <p:cSld name="14_Title Only">
    <p:spTree>
      <p:nvGrpSpPr>
        <p:cNvPr id="1" name="Shape 513"/>
        <p:cNvGrpSpPr/>
        <p:nvPr/>
      </p:nvGrpSpPr>
      <p:grpSpPr>
        <a:xfrm>
          <a:off x="0" y="0"/>
          <a:ext cx="0" cy="0"/>
          <a:chOff x="0" y="0"/>
          <a:chExt cx="0" cy="0"/>
        </a:xfrm>
      </p:grpSpPr>
      <p:sp>
        <p:nvSpPr>
          <p:cNvPr id="514" name="Google Shape;514;p65"/>
          <p:cNvSpPr txBox="1">
            <a:spLocks noGrp="1"/>
          </p:cNvSpPr>
          <p:nvPr>
            <p:ph type="title"/>
          </p:nvPr>
        </p:nvSpPr>
        <p:spPr>
          <a:xfrm>
            <a:off x="1876425" y="516629"/>
            <a:ext cx="10015538" cy="5025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5" name="Google Shape;515;p65"/>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6" name="Google Shape;516;p65"/>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517" name="Google Shape;517;p65"/>
          <p:cNvSpPr>
            <a:spLocks noGrp="1"/>
          </p:cNvSpPr>
          <p:nvPr>
            <p:ph type="chart" idx="2"/>
          </p:nvPr>
        </p:nvSpPr>
        <p:spPr>
          <a:xfrm>
            <a:off x="371475" y="1233488"/>
            <a:ext cx="7450621" cy="496728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18" name="Google Shape;518;p65"/>
          <p:cNvSpPr>
            <a:spLocks noGrp="1"/>
          </p:cNvSpPr>
          <p:nvPr>
            <p:ph type="pic" idx="3"/>
          </p:nvPr>
        </p:nvSpPr>
        <p:spPr>
          <a:xfrm>
            <a:off x="7940675" y="1233488"/>
            <a:ext cx="3951288" cy="496728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5_Title Only">
  <p:cSld name="15_Title Only">
    <p:spTree>
      <p:nvGrpSpPr>
        <p:cNvPr id="1" name="Shape 519"/>
        <p:cNvGrpSpPr/>
        <p:nvPr/>
      </p:nvGrpSpPr>
      <p:grpSpPr>
        <a:xfrm>
          <a:off x="0" y="0"/>
          <a:ext cx="0" cy="0"/>
          <a:chOff x="0" y="0"/>
          <a:chExt cx="0" cy="0"/>
        </a:xfrm>
      </p:grpSpPr>
      <p:sp>
        <p:nvSpPr>
          <p:cNvPr id="520" name="Google Shape;520;p66"/>
          <p:cNvSpPr txBox="1">
            <a:spLocks noGrp="1"/>
          </p:cNvSpPr>
          <p:nvPr>
            <p:ph type="title"/>
          </p:nvPr>
        </p:nvSpPr>
        <p:spPr>
          <a:xfrm>
            <a:off x="1914525" y="516629"/>
            <a:ext cx="9977437" cy="5025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1" name="Google Shape;521;p66"/>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22" name="Google Shape;522;p66"/>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523" name="Google Shape;523;p66"/>
          <p:cNvSpPr>
            <a:spLocks noGrp="1"/>
          </p:cNvSpPr>
          <p:nvPr>
            <p:ph type="chart" idx="2"/>
          </p:nvPr>
        </p:nvSpPr>
        <p:spPr>
          <a:xfrm>
            <a:off x="381415" y="1233488"/>
            <a:ext cx="5512490" cy="496728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24" name="Google Shape;524;p66"/>
          <p:cNvSpPr>
            <a:spLocks noGrp="1"/>
          </p:cNvSpPr>
          <p:nvPr>
            <p:ph type="chart" idx="3"/>
          </p:nvPr>
        </p:nvSpPr>
        <p:spPr>
          <a:xfrm>
            <a:off x="6379473" y="1233488"/>
            <a:ext cx="5512490" cy="496728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cxnSp>
        <p:nvCxnSpPr>
          <p:cNvPr id="525" name="Google Shape;525;p66"/>
          <p:cNvCxnSpPr/>
          <p:nvPr/>
        </p:nvCxnSpPr>
        <p:spPr>
          <a:xfrm>
            <a:off x="6125817" y="1233488"/>
            <a:ext cx="0" cy="4967287"/>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6_Title Only">
  <p:cSld name="16_Title Only">
    <p:spTree>
      <p:nvGrpSpPr>
        <p:cNvPr id="1" name="Shape 526"/>
        <p:cNvGrpSpPr/>
        <p:nvPr/>
      </p:nvGrpSpPr>
      <p:grpSpPr>
        <a:xfrm>
          <a:off x="0" y="0"/>
          <a:ext cx="0" cy="0"/>
          <a:chOff x="0" y="0"/>
          <a:chExt cx="0" cy="0"/>
        </a:xfrm>
      </p:grpSpPr>
      <p:sp>
        <p:nvSpPr>
          <p:cNvPr id="527" name="Google Shape;527;p67"/>
          <p:cNvSpPr txBox="1">
            <a:spLocks noGrp="1"/>
          </p:cNvSpPr>
          <p:nvPr>
            <p:ph type="title"/>
          </p:nvPr>
        </p:nvSpPr>
        <p:spPr>
          <a:xfrm>
            <a:off x="1838325" y="521179"/>
            <a:ext cx="10053638" cy="4979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p67"/>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29" name="Google Shape;529;p67"/>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530" name="Google Shape;530;p67"/>
          <p:cNvSpPr>
            <a:spLocks noGrp="1"/>
          </p:cNvSpPr>
          <p:nvPr>
            <p:ph type="chart" idx="2"/>
          </p:nvPr>
        </p:nvSpPr>
        <p:spPr>
          <a:xfrm>
            <a:off x="510622" y="1362696"/>
            <a:ext cx="5552246" cy="22948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31" name="Google Shape;531;p67"/>
          <p:cNvSpPr>
            <a:spLocks noGrp="1"/>
          </p:cNvSpPr>
          <p:nvPr>
            <p:ph type="chart" idx="3"/>
          </p:nvPr>
        </p:nvSpPr>
        <p:spPr>
          <a:xfrm>
            <a:off x="500682" y="3781218"/>
            <a:ext cx="5552246" cy="22948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32" name="Google Shape;532;p67"/>
          <p:cNvSpPr>
            <a:spLocks noGrp="1"/>
          </p:cNvSpPr>
          <p:nvPr>
            <p:ph type="chart" idx="4"/>
          </p:nvPr>
        </p:nvSpPr>
        <p:spPr>
          <a:xfrm>
            <a:off x="6208643" y="1367561"/>
            <a:ext cx="5552246" cy="22948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33" name="Google Shape;533;p67"/>
          <p:cNvSpPr>
            <a:spLocks noGrp="1"/>
          </p:cNvSpPr>
          <p:nvPr>
            <p:ph type="chart" idx="5"/>
          </p:nvPr>
        </p:nvSpPr>
        <p:spPr>
          <a:xfrm>
            <a:off x="6198703" y="3786083"/>
            <a:ext cx="5552246" cy="2294899"/>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534"/>
        <p:cNvGrpSpPr/>
        <p:nvPr/>
      </p:nvGrpSpPr>
      <p:grpSpPr>
        <a:xfrm>
          <a:off x="0" y="0"/>
          <a:ext cx="0" cy="0"/>
          <a:chOff x="0" y="0"/>
          <a:chExt cx="0" cy="0"/>
        </a:xfrm>
      </p:grpSpPr>
      <p:sp>
        <p:nvSpPr>
          <p:cNvPr id="535" name="Google Shape;535;p6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6" name="Google Shape;536;p68"/>
          <p:cNvSpPr>
            <a:spLocks noGrp="1"/>
          </p:cNvSpPr>
          <p:nvPr>
            <p:ph type="pic" idx="2"/>
          </p:nvPr>
        </p:nvSpPr>
        <p:spPr>
          <a:xfrm>
            <a:off x="0" y="0"/>
            <a:ext cx="12192000" cy="6857999"/>
          </a:xfrm>
          <a:prstGeom prst="rect">
            <a:avLst/>
          </a:prstGeom>
          <a:solidFill>
            <a:srgbClr val="F2F2F2"/>
          </a:solid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37" name="Google Shape;537;p68"/>
          <p:cNvSpPr txBox="1">
            <a:spLocks noGrp="1"/>
          </p:cNvSpPr>
          <p:nvPr>
            <p:ph type="ctrTitle"/>
          </p:nvPr>
        </p:nvSpPr>
        <p:spPr>
          <a:xfrm>
            <a:off x="1727201" y="2337595"/>
            <a:ext cx="8737600" cy="218281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1500"/>
              <a:buFont typeface="Times New Roman"/>
              <a:buNone/>
              <a:defRPr sz="11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9"/>
        <p:cNvGrpSpPr/>
        <p:nvPr/>
      </p:nvGrpSpPr>
      <p:grpSpPr>
        <a:xfrm>
          <a:off x="0" y="0"/>
          <a:ext cx="0" cy="0"/>
          <a:chOff x="0" y="0"/>
          <a:chExt cx="0" cy="0"/>
        </a:xfrm>
      </p:grpSpPr>
      <p:sp>
        <p:nvSpPr>
          <p:cNvPr id="540" name="Google Shape;540;p69"/>
          <p:cNvSpPr txBox="1">
            <a:spLocks noGrp="1"/>
          </p:cNvSpPr>
          <p:nvPr>
            <p:ph type="title"/>
          </p:nvPr>
        </p:nvSpPr>
        <p:spPr>
          <a:xfrm>
            <a:off x="839789" y="1114424"/>
            <a:ext cx="3932236" cy="9429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1" name="Google Shape;541;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2" name="Google Shape;542;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3" name="Google Shape;543;p69"/>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4"/>
        <p:cNvGrpSpPr/>
        <p:nvPr/>
      </p:nvGrpSpPr>
      <p:grpSpPr>
        <a:xfrm>
          <a:off x="0" y="0"/>
          <a:ext cx="0" cy="0"/>
          <a:chOff x="0" y="0"/>
          <a:chExt cx="0" cy="0"/>
        </a:xfrm>
      </p:grpSpPr>
      <p:sp>
        <p:nvSpPr>
          <p:cNvPr id="545" name="Google Shape;545;p70"/>
          <p:cNvSpPr txBox="1">
            <a:spLocks noGrp="1"/>
          </p:cNvSpPr>
          <p:nvPr>
            <p:ph type="title"/>
          </p:nvPr>
        </p:nvSpPr>
        <p:spPr>
          <a:xfrm>
            <a:off x="839788" y="1066800"/>
            <a:ext cx="3932237" cy="9905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6" name="Google Shape;546;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47" name="Google Shape;547;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8" name="Google Shape;548;p7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273465" y="4551363"/>
            <a:ext cx="11618498" cy="1176337"/>
          </a:xfrm>
        </p:spPr>
        <p:txBody>
          <a:bodyPr anchor="ctr"/>
          <a:lstStyle>
            <a:lvl1pPr algn="ctr">
              <a:defRPr sz="6000">
                <a:solidFill>
                  <a:schemeClr val="bg1"/>
                </a:solidFill>
              </a:defRPr>
            </a:lvl1pPr>
          </a:lstStyle>
          <a:p>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93151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465-FD33-EA4E-A603-0A13B80D9DF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089BC70-9660-7547-8C20-70345B3E65F1}"/>
              </a:ext>
            </a:extLst>
          </p:cNvPr>
          <p:cNvSpPr>
            <a:spLocks noGrp="1"/>
          </p:cNvSpPr>
          <p:nvPr>
            <p:ph type="dt" sz="half" idx="10"/>
          </p:nvPr>
        </p:nvSpPr>
        <p:spPr/>
        <p:txBody>
          <a:bodyPr/>
          <a:lstStyle/>
          <a:p>
            <a:fld id="{1643D371-4376-114C-8575-00E8755BA317}" type="datetimeFigureOut">
              <a:rPr lang="en-US" smtClean="0"/>
              <a:pPr/>
              <a:t>3/22/2022</a:t>
            </a:fld>
            <a:endParaRPr lang="en-US"/>
          </a:p>
        </p:txBody>
      </p:sp>
      <p:sp>
        <p:nvSpPr>
          <p:cNvPr id="4" name="Footer Placeholder 3">
            <a:extLst>
              <a:ext uri="{FF2B5EF4-FFF2-40B4-BE49-F238E27FC236}">
                <a16:creationId xmlns:a16="http://schemas.microsoft.com/office/drawing/2014/main" id="{07F7A36D-F591-CC4F-96BD-E859B2C813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A4E486-817C-3046-9903-7C70CFD3AC70}"/>
              </a:ext>
            </a:extLst>
          </p:cNvPr>
          <p:cNvSpPr>
            <a:spLocks noGrp="1"/>
          </p:cNvSpPr>
          <p:nvPr>
            <p:ph type="sldNum" sz="quarter" idx="12"/>
          </p:nvPr>
        </p:nvSpPr>
        <p:spPr/>
        <p:txBody>
          <a:bodyPr/>
          <a:lstStyle/>
          <a:p>
            <a:fld id="{2CE611B3-0D9E-B046-AF5B-457767273E70}" type="slidenum">
              <a:rPr lang="en-US" smtClean="0"/>
              <a:t>‹#›</a:t>
            </a:fld>
            <a:endParaRPr lang="en-US" dirty="0"/>
          </a:p>
        </p:txBody>
      </p:sp>
    </p:spTree>
    <p:extLst>
      <p:ext uri="{BB962C8B-B14F-4D97-AF65-F5344CB8AC3E}">
        <p14:creationId xmlns:p14="http://schemas.microsoft.com/office/powerpoint/2010/main" val="1828123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997200" cy="365125"/>
          </a:xfrm>
        </p:spPr>
        <p:txBody>
          <a:bodyPr/>
          <a:lstStyle/>
          <a:p>
            <a:fld id="{4505F85F-5B41-43F1-ABDC-91231C7C8AA2}" type="datetime1">
              <a:rPr lang="en-US" smtClean="0"/>
              <a:t>3/22/2022</a:t>
            </a:fld>
            <a:endParaRPr lang="en-US" dirty="0"/>
          </a:p>
        </p:txBody>
      </p:sp>
      <p:sp>
        <p:nvSpPr>
          <p:cNvPr id="4" name="Footer Placeholder 3"/>
          <p:cNvSpPr>
            <a:spLocks noGrp="1"/>
          </p:cNvSpPr>
          <p:nvPr>
            <p:ph type="ftr" sz="quarter" idx="11"/>
          </p:nvPr>
        </p:nvSpPr>
        <p:spPr/>
        <p:txBody>
          <a:bodyPr/>
          <a:lstStyle/>
          <a:p>
            <a:r>
              <a:rPr lang="mn-MN"/>
              <a:t>Байгаль орчны мэдээлэл сургалтын төв </a:t>
            </a:r>
            <a:endParaRPr lang="en-US" dirty="0"/>
          </a:p>
        </p:txBody>
      </p:sp>
      <p:sp>
        <p:nvSpPr>
          <p:cNvPr id="5" name="Slide Number Placeholder 4"/>
          <p:cNvSpPr>
            <a:spLocks noGrp="1"/>
          </p:cNvSpPr>
          <p:nvPr>
            <p:ph type="sldNum" sz="quarter" idx="12"/>
          </p:nvPr>
        </p:nvSpPr>
        <p:spPr/>
        <p:txBody>
          <a:bodyPr/>
          <a:lstStyle/>
          <a:p>
            <a:fld id="{33E27567-335F-4F9E-A20A-C84FE0644932}" type="slidenum">
              <a:rPr lang="en-US" smtClean="0"/>
              <a:t>‹#›</a:t>
            </a:fld>
            <a:endParaRPr lang="en-US" dirty="0"/>
          </a:p>
        </p:txBody>
      </p:sp>
    </p:spTree>
    <p:extLst>
      <p:ext uri="{BB962C8B-B14F-4D97-AF65-F5344CB8AC3E}">
        <p14:creationId xmlns:p14="http://schemas.microsoft.com/office/powerpoint/2010/main" val="340490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6"/>
        <p:cNvGrpSpPr/>
        <p:nvPr/>
      </p:nvGrpSpPr>
      <p:grpSpPr>
        <a:xfrm>
          <a:off x="0" y="0"/>
          <a:ext cx="0" cy="0"/>
          <a:chOff x="0" y="0"/>
          <a:chExt cx="0" cy="0"/>
        </a:xfrm>
      </p:grpSpPr>
      <p:sp>
        <p:nvSpPr>
          <p:cNvPr id="117" name="Google Shape;117;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8" name="Google Shape;118;p29"/>
          <p:cNvSpPr>
            <a:spLocks noGrp="1"/>
          </p:cNvSpPr>
          <p:nvPr>
            <p:ph type="pic" idx="2"/>
          </p:nvPr>
        </p:nvSpPr>
        <p:spPr>
          <a:xfrm>
            <a:off x="0" y="0"/>
            <a:ext cx="12192000" cy="6857999"/>
          </a:xfrm>
          <a:prstGeom prst="rect">
            <a:avLst/>
          </a:prstGeom>
          <a:solidFill>
            <a:srgbClr val="F2F2F2"/>
          </a:solid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19" name="Google Shape;119;p29"/>
          <p:cNvSpPr txBox="1">
            <a:spLocks noGrp="1"/>
          </p:cNvSpPr>
          <p:nvPr>
            <p:ph type="ctrTitle"/>
          </p:nvPr>
        </p:nvSpPr>
        <p:spPr>
          <a:xfrm>
            <a:off x="3436610" y="1779589"/>
            <a:ext cx="5318781" cy="218281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400"/>
              <a:buFont typeface="Times New Roman"/>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9"/>
          <p:cNvSpPr txBox="1">
            <a:spLocks noGrp="1"/>
          </p:cNvSpPr>
          <p:nvPr>
            <p:ph type="subTitle" idx="1"/>
          </p:nvPr>
        </p:nvSpPr>
        <p:spPr>
          <a:xfrm>
            <a:off x="3436610" y="4079083"/>
            <a:ext cx="5318781" cy="97631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21"/>
        <p:cNvGrpSpPr/>
        <p:nvPr/>
      </p:nvGrpSpPr>
      <p:grpSpPr>
        <a:xfrm>
          <a:off x="0" y="0"/>
          <a:ext cx="0" cy="0"/>
          <a:chOff x="0" y="0"/>
          <a:chExt cx="0" cy="0"/>
        </a:xfrm>
      </p:grpSpPr>
      <p:sp>
        <p:nvSpPr>
          <p:cNvPr id="122" name="Google Shape;122;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23" name="Google Shape;123;p30"/>
          <p:cNvSpPr/>
          <p:nvPr/>
        </p:nvSpPr>
        <p:spPr>
          <a:xfrm>
            <a:off x="0" y="0"/>
            <a:ext cx="64135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24" name="Google Shape;124;p30"/>
          <p:cNvSpPr>
            <a:spLocks noGrp="1"/>
          </p:cNvSpPr>
          <p:nvPr>
            <p:ph type="pic" idx="2"/>
          </p:nvPr>
        </p:nvSpPr>
        <p:spPr>
          <a:xfrm>
            <a:off x="5016500" y="472281"/>
            <a:ext cx="7175500" cy="5913439"/>
          </a:xfrm>
          <a:prstGeom prst="rect">
            <a:avLst/>
          </a:prstGeom>
          <a:solidFill>
            <a:srgbClr val="F2F2F2"/>
          </a:solid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5" name="Google Shape;125;p30"/>
          <p:cNvSpPr txBox="1">
            <a:spLocks noGrp="1"/>
          </p:cNvSpPr>
          <p:nvPr>
            <p:ph type="ctrTitle"/>
          </p:nvPr>
        </p:nvSpPr>
        <p:spPr>
          <a:xfrm>
            <a:off x="351521" y="2337594"/>
            <a:ext cx="4645024" cy="218281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Times New Roman"/>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subTitle" idx="1"/>
          </p:nvPr>
        </p:nvSpPr>
        <p:spPr>
          <a:xfrm>
            <a:off x="371476" y="4922044"/>
            <a:ext cx="4416424" cy="97631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7" name="Google Shape;127;p30"/>
          <p:cNvSpPr/>
          <p:nvPr/>
        </p:nvSpPr>
        <p:spPr>
          <a:xfrm>
            <a:off x="5021263" y="368300"/>
            <a:ext cx="3159760" cy="11668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30"/>
        <p:cNvGrpSpPr/>
        <p:nvPr/>
      </p:nvGrpSpPr>
      <p:grpSpPr>
        <a:xfrm>
          <a:off x="0" y="0"/>
          <a:ext cx="0" cy="0"/>
          <a:chOff x="0" y="0"/>
          <a:chExt cx="0" cy="0"/>
        </a:xfrm>
      </p:grpSpPr>
      <p:sp>
        <p:nvSpPr>
          <p:cNvPr id="131" name="Google Shape;131;p31"/>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32" name="Google Shape;132;p31"/>
          <p:cNvSpPr/>
          <p:nvPr/>
        </p:nvSpPr>
        <p:spPr>
          <a:xfrm>
            <a:off x="8991600" y="3965574"/>
            <a:ext cx="3200400" cy="2892426"/>
          </a:xfrm>
          <a:prstGeom prst="rect">
            <a:avLst/>
          </a:prstGeom>
          <a:solidFill>
            <a:srgbClr val="3158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33" name="Google Shape;133;p31"/>
          <p:cNvSpPr/>
          <p:nvPr/>
        </p:nvSpPr>
        <p:spPr>
          <a:xfrm>
            <a:off x="0" y="0"/>
            <a:ext cx="3200400" cy="2892426"/>
          </a:xfrm>
          <a:prstGeom prst="rect">
            <a:avLst/>
          </a:prstGeom>
          <a:solidFill>
            <a:srgbClr val="2063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34" name="Google Shape;134;p31"/>
          <p:cNvSpPr>
            <a:spLocks noGrp="1"/>
          </p:cNvSpPr>
          <p:nvPr>
            <p:ph type="pic" idx="2"/>
          </p:nvPr>
        </p:nvSpPr>
        <p:spPr>
          <a:xfrm>
            <a:off x="371476" y="557372"/>
            <a:ext cx="11520487" cy="3125623"/>
          </a:xfrm>
          <a:prstGeom prst="rect">
            <a:avLst/>
          </a:prstGeom>
          <a:solidFill>
            <a:srgbClr val="F2F2F2"/>
          </a:solid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5" name="Google Shape;135;p31"/>
          <p:cNvSpPr/>
          <p:nvPr/>
        </p:nvSpPr>
        <p:spPr>
          <a:xfrm>
            <a:off x="371476" y="3682996"/>
            <a:ext cx="11520487" cy="25177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36" name="Google Shape;136;p31"/>
          <p:cNvSpPr txBox="1">
            <a:spLocks noGrp="1"/>
          </p:cNvSpPr>
          <p:nvPr>
            <p:ph type="ctrTitle"/>
          </p:nvPr>
        </p:nvSpPr>
        <p:spPr>
          <a:xfrm>
            <a:off x="4327525" y="4065588"/>
            <a:ext cx="7564436" cy="1104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5400"/>
              <a:buFont typeface="Times New Roman"/>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31"/>
          <p:cNvSpPr txBox="1">
            <a:spLocks noGrp="1"/>
          </p:cNvSpPr>
          <p:nvPr>
            <p:ph type="subTitle" idx="1"/>
          </p:nvPr>
        </p:nvSpPr>
        <p:spPr>
          <a:xfrm>
            <a:off x="4327526" y="5440362"/>
            <a:ext cx="7564436" cy="533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1652587" y="487455"/>
            <a:ext cx="10239374" cy="5285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32"/>
          <p:cNvSpPr txBox="1">
            <a:spLocks noGrp="1"/>
          </p:cNvSpPr>
          <p:nvPr>
            <p:ph type="body" idx="1"/>
          </p:nvPr>
        </p:nvSpPr>
        <p:spPr>
          <a:xfrm>
            <a:off x="371474" y="1233488"/>
            <a:ext cx="11520487" cy="49434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32"/>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4"/>
        <p:cNvGrpSpPr/>
        <p:nvPr/>
      </p:nvGrpSpPr>
      <p:grpSpPr>
        <a:xfrm>
          <a:off x="0" y="0"/>
          <a:ext cx="0" cy="0"/>
          <a:chOff x="0" y="0"/>
          <a:chExt cx="0" cy="0"/>
        </a:xfrm>
      </p:grpSpPr>
      <p:sp>
        <p:nvSpPr>
          <p:cNvPr id="145" name="Google Shape;145;p33"/>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46" name="Google Shape;146;p33"/>
          <p:cNvSpPr/>
          <p:nvPr/>
        </p:nvSpPr>
        <p:spPr>
          <a:xfrm>
            <a:off x="371475" y="1460501"/>
            <a:ext cx="5724525" cy="47402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47" name="Google Shape;147;p33"/>
          <p:cNvSpPr txBox="1">
            <a:spLocks noGrp="1"/>
          </p:cNvSpPr>
          <p:nvPr>
            <p:ph type="title"/>
          </p:nvPr>
        </p:nvSpPr>
        <p:spPr>
          <a:xfrm>
            <a:off x="2024948" y="542925"/>
            <a:ext cx="9867014" cy="690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imes New Roman"/>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3"/>
          <p:cNvSpPr txBox="1">
            <a:spLocks noGrp="1"/>
          </p:cNvSpPr>
          <p:nvPr>
            <p:ph type="body" idx="1"/>
          </p:nvPr>
        </p:nvSpPr>
        <p:spPr>
          <a:xfrm>
            <a:off x="546100" y="1638299"/>
            <a:ext cx="5346700" cy="438150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3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33"/>
          <p:cNvSpPr>
            <a:spLocks noGrp="1"/>
          </p:cNvSpPr>
          <p:nvPr>
            <p:ph type="pic" idx="2"/>
          </p:nvPr>
        </p:nvSpPr>
        <p:spPr>
          <a:xfrm>
            <a:off x="6096000" y="1460501"/>
            <a:ext cx="5795963" cy="4740274"/>
          </a:xfrm>
          <a:prstGeom prst="rect">
            <a:avLst/>
          </a:prstGeom>
          <a:solidFill>
            <a:srgbClr val="F2F2F2"/>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1652587" y="487455"/>
            <a:ext cx="10239374" cy="5285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Times New Roman"/>
              <a:buNone/>
              <a:defRPr sz="360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371474" y="1233488"/>
            <a:ext cx="11520487" cy="494347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7"/>
          <p:cNvSpPr/>
          <p:nvPr/>
        </p:nvSpPr>
        <p:spPr>
          <a:xfrm>
            <a:off x="11229975" y="6512060"/>
            <a:ext cx="962025" cy="3459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3" name="Google Shape;13;p17"/>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chemeClr val="lt1"/>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chemeClr val="lt1"/>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chemeClr val="lt1"/>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chemeClr val="lt1"/>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chemeClr val="lt1"/>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chemeClr val="lt1"/>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chemeClr val="lt1"/>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17"/>
          <p:cNvSpPr/>
          <p:nvPr/>
        </p:nvSpPr>
        <p:spPr>
          <a:xfrm>
            <a:off x="0" y="381000"/>
            <a:ext cx="300037" cy="635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5" name="Google Shape;15;p17"/>
          <p:cNvSpPr txBox="1">
            <a:spLocks noGrp="1"/>
          </p:cNvSpPr>
          <p:nvPr>
            <p:ph type="dt" idx="10"/>
          </p:nvPr>
        </p:nvSpPr>
        <p:spPr>
          <a:xfrm>
            <a:off x="2476500" y="6356350"/>
            <a:ext cx="11049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D8E9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 name="Google Shape;16;p17"/>
          <p:cNvSpPr txBox="1">
            <a:spLocks noGrp="1"/>
          </p:cNvSpPr>
          <p:nvPr>
            <p:ph type="ftr" idx="11"/>
          </p:nvPr>
        </p:nvSpPr>
        <p:spPr>
          <a:xfrm>
            <a:off x="4038599" y="6356350"/>
            <a:ext cx="616507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D8E9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7"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4" r:id="rId48"/>
    <p:sldLayoutId id="2147483705"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tmp"/><Relationship Id="rId12"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47.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jpg"/><Relationship Id="rId4" Type="http://schemas.openxmlformats.org/officeDocument/2006/relationships/hyperlink" Target="https://el.wikivoyage.org/wiki/%CE%91%CF%81%CF%87%CE%B5%CE%AF%CE%BF:Mongolia_on_the_globe_(Mongolia_centered).sv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16.png"/><Relationship Id="rId5" Type="http://schemas.openxmlformats.org/officeDocument/2006/relationships/image" Target="../media/image12.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31.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2.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C5A57-D521-49DA-BEF5-F236E81330AD}"/>
              </a:ext>
            </a:extLst>
          </p:cNvPr>
          <p:cNvSpPr>
            <a:spLocks noGrp="1"/>
          </p:cNvSpPr>
          <p:nvPr>
            <p:ph type="ctrTitle"/>
          </p:nvPr>
        </p:nvSpPr>
        <p:spPr>
          <a:xfrm>
            <a:off x="166255" y="4641876"/>
            <a:ext cx="11738994" cy="1999069"/>
          </a:xfrm>
        </p:spPr>
        <p:txBody>
          <a:bodyPr>
            <a:normAutofit/>
          </a:bodyPr>
          <a:lstStyle/>
          <a:p>
            <a:pPr>
              <a:lnSpc>
                <a:spcPct val="150000"/>
              </a:lnSpc>
            </a:pPr>
            <a:r>
              <a:rPr lang="en-US" sz="3200" b="1" dirty="0">
                <a:effectLst/>
                <a:ea typeface="Arial" panose="020B0604020202020204" pitchFamily="34" charset="0"/>
              </a:rPr>
              <a:t> COLLABORATIVE INITIATIVE AND PARTNERSHIP FOR EDUCATION FOR SUSTAINABLE DEVELOPMENT</a:t>
            </a:r>
            <a:endParaRPr lang="en-US" sz="3200" dirty="0"/>
          </a:p>
        </p:txBody>
      </p:sp>
      <p:pic>
        <p:nvPicPr>
          <p:cNvPr id="1044" name="Picture 20">
            <a:extLst>
              <a:ext uri="{FF2B5EF4-FFF2-40B4-BE49-F238E27FC236}">
                <a16:creationId xmlns:a16="http://schemas.microsoft.com/office/drawing/2014/main" id="{AD1E1CFF-F590-4853-B32E-65D812BB1B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86"/>
          <a:stretch/>
        </p:blipFill>
        <p:spPr bwMode="auto">
          <a:xfrm>
            <a:off x="4855267" y="1298095"/>
            <a:ext cx="945827" cy="627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6" name="Picture 22">
            <a:extLst>
              <a:ext uri="{FF2B5EF4-FFF2-40B4-BE49-F238E27FC236}">
                <a16:creationId xmlns:a16="http://schemas.microsoft.com/office/drawing/2014/main" id="{E8F095FC-1857-4243-833A-5514F39EB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914"/>
          <a:stretch/>
        </p:blipFill>
        <p:spPr bwMode="auto">
          <a:xfrm>
            <a:off x="1782361" y="1321641"/>
            <a:ext cx="1005541" cy="7501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4"/>
          <a:stretch>
            <a:fillRect/>
          </a:stretch>
        </p:blipFill>
        <p:spPr>
          <a:xfrm>
            <a:off x="2870509" y="344007"/>
            <a:ext cx="1902153" cy="6376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2606" y="1351682"/>
            <a:ext cx="557957" cy="55766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954" y="1351682"/>
            <a:ext cx="557957" cy="557957"/>
          </a:xfrm>
          <a:prstGeom prst="rect">
            <a:avLst/>
          </a:prstGeom>
        </p:spPr>
      </p:pic>
      <p:pic>
        <p:nvPicPr>
          <p:cNvPr id="12" name="Picture 1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2769" y="1449003"/>
            <a:ext cx="1775735" cy="81491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9726" y="1530885"/>
            <a:ext cx="1352470" cy="578181"/>
          </a:xfrm>
          <a:prstGeom prst="rect">
            <a:avLst/>
          </a:prstGeom>
        </p:spPr>
      </p:pic>
      <p:pic>
        <p:nvPicPr>
          <p:cNvPr id="22" name="Picture 21">
            <a:extLst>
              <a:ext uri="{FF2B5EF4-FFF2-40B4-BE49-F238E27FC236}">
                <a16:creationId xmlns:a16="http://schemas.microsoft.com/office/drawing/2014/main" id="{6E1F3F01-3440-4599-BD84-50144DBFEB2E}"/>
              </a:ext>
            </a:extLst>
          </p:cNvPr>
          <p:cNvPicPr>
            <a:picLocks noChangeAspect="1"/>
          </p:cNvPicPr>
          <p:nvPr/>
        </p:nvPicPr>
        <p:blipFill>
          <a:blip r:embed="rId9"/>
          <a:stretch>
            <a:fillRect/>
          </a:stretch>
        </p:blipFill>
        <p:spPr>
          <a:xfrm>
            <a:off x="9314939" y="341317"/>
            <a:ext cx="2345759" cy="752082"/>
          </a:xfrm>
          <a:prstGeom prst="rect">
            <a:avLst/>
          </a:prstGeom>
        </p:spPr>
      </p:pic>
      <p:sp>
        <p:nvSpPr>
          <p:cNvPr id="6" name="TextBox 5">
            <a:extLst>
              <a:ext uri="{FF2B5EF4-FFF2-40B4-BE49-F238E27FC236}">
                <a16:creationId xmlns:a16="http://schemas.microsoft.com/office/drawing/2014/main" id="{F742A5C7-8415-4B01-99C0-B2456D606772}"/>
              </a:ext>
            </a:extLst>
          </p:cNvPr>
          <p:cNvSpPr txBox="1"/>
          <p:nvPr/>
        </p:nvSpPr>
        <p:spPr>
          <a:xfrm>
            <a:off x="7664895" y="713389"/>
            <a:ext cx="1457737" cy="369332"/>
          </a:xfrm>
          <a:prstGeom prst="rect">
            <a:avLst/>
          </a:prstGeom>
          <a:noFill/>
        </p:spPr>
        <p:txBody>
          <a:bodyPr wrap="square" rtlCol="0">
            <a:spAutoFit/>
          </a:bodyPr>
          <a:lstStyle/>
          <a:p>
            <a:r>
              <a:rPr lang="en-US" sz="900" b="1" dirty="0">
                <a:solidFill>
                  <a:schemeClr val="accent4"/>
                </a:solidFill>
              </a:rPr>
              <a:t>Mongolian institute for Education Research </a:t>
            </a:r>
          </a:p>
        </p:txBody>
      </p:sp>
      <p:pic>
        <p:nvPicPr>
          <p:cNvPr id="10" name="Picture 9">
            <a:extLst>
              <a:ext uri="{FF2B5EF4-FFF2-40B4-BE49-F238E27FC236}">
                <a16:creationId xmlns:a16="http://schemas.microsoft.com/office/drawing/2014/main" id="{E78CB35B-2AC8-4353-8F18-2DBC5047B217}"/>
              </a:ext>
            </a:extLst>
          </p:cNvPr>
          <p:cNvPicPr>
            <a:picLocks noChangeAspect="1"/>
          </p:cNvPicPr>
          <p:nvPr/>
        </p:nvPicPr>
        <p:blipFill>
          <a:blip r:embed="rId10"/>
          <a:stretch>
            <a:fillRect/>
          </a:stretch>
        </p:blipFill>
        <p:spPr>
          <a:xfrm>
            <a:off x="7049121" y="365871"/>
            <a:ext cx="664947" cy="664947"/>
          </a:xfrm>
          <a:prstGeom prst="rect">
            <a:avLst/>
          </a:prstGeom>
        </p:spPr>
      </p:pic>
      <p:pic>
        <p:nvPicPr>
          <p:cNvPr id="14" name="Picture 13">
            <a:extLst>
              <a:ext uri="{FF2B5EF4-FFF2-40B4-BE49-F238E27FC236}">
                <a16:creationId xmlns:a16="http://schemas.microsoft.com/office/drawing/2014/main" id="{2713F9FE-06E2-4107-9E1A-44F578E4A55C}"/>
              </a:ext>
            </a:extLst>
          </p:cNvPr>
          <p:cNvPicPr>
            <a:picLocks noChangeAspect="1"/>
          </p:cNvPicPr>
          <p:nvPr/>
        </p:nvPicPr>
        <p:blipFill rotWithShape="1">
          <a:blip r:embed="rId11"/>
          <a:srcRect t="17367" b="23573"/>
          <a:stretch/>
        </p:blipFill>
        <p:spPr>
          <a:xfrm>
            <a:off x="1454414" y="2489106"/>
            <a:ext cx="9462828" cy="1910250"/>
          </a:xfrm>
          <a:prstGeom prst="rect">
            <a:avLst/>
          </a:prstGeom>
        </p:spPr>
      </p:pic>
      <p:pic>
        <p:nvPicPr>
          <p:cNvPr id="21" name="Google Shape;546;p1">
            <a:extLst>
              <a:ext uri="{FF2B5EF4-FFF2-40B4-BE49-F238E27FC236}">
                <a16:creationId xmlns:a16="http://schemas.microsoft.com/office/drawing/2014/main" id="{31A0F789-5E00-48BD-8BA9-59F2B3B7E9B0}"/>
              </a:ext>
            </a:extLst>
          </p:cNvPr>
          <p:cNvPicPr preferRelativeResize="0"/>
          <p:nvPr/>
        </p:nvPicPr>
        <p:blipFill rotWithShape="1">
          <a:blip r:embed="rId12">
            <a:alphaModFix/>
          </a:blip>
          <a:srcRect/>
          <a:stretch/>
        </p:blipFill>
        <p:spPr>
          <a:xfrm>
            <a:off x="5182023" y="341317"/>
            <a:ext cx="1457737" cy="760599"/>
          </a:xfrm>
          <a:prstGeom prst="rect">
            <a:avLst/>
          </a:prstGeom>
          <a:noFill/>
          <a:ln>
            <a:noFill/>
          </a:ln>
        </p:spPr>
      </p:pic>
      <p:sp>
        <p:nvSpPr>
          <p:cNvPr id="15" name="TextBox 14">
            <a:extLst>
              <a:ext uri="{FF2B5EF4-FFF2-40B4-BE49-F238E27FC236}">
                <a16:creationId xmlns:a16="http://schemas.microsoft.com/office/drawing/2014/main" id="{B514ADF8-368C-444C-AF44-3F0E9DFDB150}"/>
              </a:ext>
            </a:extLst>
          </p:cNvPr>
          <p:cNvSpPr txBox="1"/>
          <p:nvPr/>
        </p:nvSpPr>
        <p:spPr>
          <a:xfrm>
            <a:off x="1588521" y="1952490"/>
            <a:ext cx="1349032" cy="338554"/>
          </a:xfrm>
          <a:prstGeom prst="rect">
            <a:avLst/>
          </a:prstGeom>
          <a:solidFill>
            <a:schemeClr val="bg1"/>
          </a:solidFill>
        </p:spPr>
        <p:txBody>
          <a:bodyPr wrap="square" rtlCol="0">
            <a:spAutoFit/>
          </a:bodyPr>
          <a:lstStyle/>
          <a:p>
            <a:pPr algn="ctr"/>
            <a:r>
              <a:rPr lang="en-US" sz="800" b="1" dirty="0"/>
              <a:t>General Agency for Specialized Inspection </a:t>
            </a:r>
          </a:p>
        </p:txBody>
      </p:sp>
      <p:sp>
        <p:nvSpPr>
          <p:cNvPr id="23" name="TextBox 22">
            <a:extLst>
              <a:ext uri="{FF2B5EF4-FFF2-40B4-BE49-F238E27FC236}">
                <a16:creationId xmlns:a16="http://schemas.microsoft.com/office/drawing/2014/main" id="{AB192EB3-BB22-420D-88C7-12F9437F476D}"/>
              </a:ext>
            </a:extLst>
          </p:cNvPr>
          <p:cNvSpPr txBox="1"/>
          <p:nvPr/>
        </p:nvSpPr>
        <p:spPr>
          <a:xfrm>
            <a:off x="3000034" y="1960804"/>
            <a:ext cx="1457296" cy="338554"/>
          </a:xfrm>
          <a:prstGeom prst="rect">
            <a:avLst/>
          </a:prstGeom>
          <a:solidFill>
            <a:schemeClr val="bg1"/>
          </a:solidFill>
        </p:spPr>
        <p:txBody>
          <a:bodyPr wrap="square" rtlCol="0">
            <a:spAutoFit/>
          </a:bodyPr>
          <a:lstStyle/>
          <a:p>
            <a:pPr algn="ctr"/>
            <a:r>
              <a:rPr lang="en-US" sz="800" b="1" dirty="0"/>
              <a:t>Mongolian National University of Education </a:t>
            </a:r>
          </a:p>
        </p:txBody>
      </p:sp>
      <p:sp>
        <p:nvSpPr>
          <p:cNvPr id="24" name="TextBox 23">
            <a:extLst>
              <a:ext uri="{FF2B5EF4-FFF2-40B4-BE49-F238E27FC236}">
                <a16:creationId xmlns:a16="http://schemas.microsoft.com/office/drawing/2014/main" id="{BBDFE250-9C3F-4BF7-B571-C5C65BA3C54D}"/>
              </a:ext>
            </a:extLst>
          </p:cNvPr>
          <p:cNvSpPr txBox="1"/>
          <p:nvPr/>
        </p:nvSpPr>
        <p:spPr>
          <a:xfrm>
            <a:off x="258898" y="1903000"/>
            <a:ext cx="1195516" cy="351368"/>
          </a:xfrm>
          <a:prstGeom prst="rect">
            <a:avLst/>
          </a:prstGeom>
          <a:solidFill>
            <a:schemeClr val="bg1"/>
          </a:solidFill>
        </p:spPr>
        <p:txBody>
          <a:bodyPr wrap="square" rtlCol="0">
            <a:spAutoFit/>
          </a:bodyPr>
          <a:lstStyle/>
          <a:p>
            <a:pPr algn="ctr"/>
            <a:r>
              <a:rPr lang="en-US" sz="800" b="1" dirty="0"/>
              <a:t>Mongolian Education</a:t>
            </a:r>
            <a:r>
              <a:rPr lang="mn-MN" sz="800" b="1" dirty="0"/>
              <a:t> </a:t>
            </a:r>
            <a:r>
              <a:rPr lang="en-US" sz="800" b="1" dirty="0"/>
              <a:t>Agency  </a:t>
            </a:r>
          </a:p>
        </p:txBody>
      </p:sp>
      <p:sp>
        <p:nvSpPr>
          <p:cNvPr id="25" name="TextBox 24">
            <a:extLst>
              <a:ext uri="{FF2B5EF4-FFF2-40B4-BE49-F238E27FC236}">
                <a16:creationId xmlns:a16="http://schemas.microsoft.com/office/drawing/2014/main" id="{EA677ECA-4B8D-43E2-9EAA-9837DC63B0B7}"/>
              </a:ext>
            </a:extLst>
          </p:cNvPr>
          <p:cNvSpPr txBox="1"/>
          <p:nvPr/>
        </p:nvSpPr>
        <p:spPr>
          <a:xfrm>
            <a:off x="6133547" y="1952490"/>
            <a:ext cx="1619791" cy="338554"/>
          </a:xfrm>
          <a:prstGeom prst="rect">
            <a:avLst/>
          </a:prstGeom>
          <a:solidFill>
            <a:schemeClr val="bg1"/>
          </a:solidFill>
        </p:spPr>
        <p:txBody>
          <a:bodyPr wrap="square" rtlCol="0">
            <a:spAutoFit/>
          </a:bodyPr>
          <a:lstStyle/>
          <a:p>
            <a:pPr algn="ctr"/>
            <a:r>
              <a:rPr lang="en-US" sz="800" b="1" dirty="0"/>
              <a:t>Fresh Water Resources and Nature Conservation Center</a:t>
            </a:r>
          </a:p>
        </p:txBody>
      </p:sp>
      <p:sp>
        <p:nvSpPr>
          <p:cNvPr id="26" name="TextBox 25">
            <a:extLst>
              <a:ext uri="{FF2B5EF4-FFF2-40B4-BE49-F238E27FC236}">
                <a16:creationId xmlns:a16="http://schemas.microsoft.com/office/drawing/2014/main" id="{B70D2366-DD5A-4FD1-9E8F-F4F0052414E5}"/>
              </a:ext>
            </a:extLst>
          </p:cNvPr>
          <p:cNvSpPr txBox="1"/>
          <p:nvPr/>
        </p:nvSpPr>
        <p:spPr>
          <a:xfrm>
            <a:off x="4498848" y="1960804"/>
            <a:ext cx="1559607" cy="338554"/>
          </a:xfrm>
          <a:prstGeom prst="rect">
            <a:avLst/>
          </a:prstGeom>
          <a:solidFill>
            <a:schemeClr val="bg1"/>
          </a:solidFill>
        </p:spPr>
        <p:txBody>
          <a:bodyPr wrap="square" rtlCol="0">
            <a:spAutoFit/>
          </a:bodyPr>
          <a:lstStyle/>
          <a:p>
            <a:pPr algn="ctr"/>
            <a:r>
              <a:rPr lang="en-US" sz="800" b="1" dirty="0"/>
              <a:t>Center for educational evaluation </a:t>
            </a:r>
          </a:p>
        </p:txBody>
      </p:sp>
      <p:pic>
        <p:nvPicPr>
          <p:cNvPr id="20" name="Picture 19">
            <a:extLst>
              <a:ext uri="{FF2B5EF4-FFF2-40B4-BE49-F238E27FC236}">
                <a16:creationId xmlns:a16="http://schemas.microsoft.com/office/drawing/2014/main" id="{A2EC46F7-808E-475B-BE0F-5EF8D7EF42B0}"/>
              </a:ext>
            </a:extLst>
          </p:cNvPr>
          <p:cNvPicPr>
            <a:picLocks noChangeAspect="1"/>
          </p:cNvPicPr>
          <p:nvPr/>
        </p:nvPicPr>
        <p:blipFill>
          <a:blip r:embed="rId13"/>
          <a:stretch>
            <a:fillRect/>
          </a:stretch>
        </p:blipFill>
        <p:spPr>
          <a:xfrm>
            <a:off x="531302" y="386634"/>
            <a:ext cx="2030971" cy="595011"/>
          </a:xfrm>
          <a:prstGeom prst="rect">
            <a:avLst/>
          </a:prstGeom>
        </p:spPr>
      </p:pic>
      <p:pic>
        <p:nvPicPr>
          <p:cNvPr id="32" name="Picture 31">
            <a:extLst>
              <a:ext uri="{FF2B5EF4-FFF2-40B4-BE49-F238E27FC236}">
                <a16:creationId xmlns:a16="http://schemas.microsoft.com/office/drawing/2014/main" id="{C8242057-2947-40F5-BB03-3A809A97D016}"/>
              </a:ext>
            </a:extLst>
          </p:cNvPr>
          <p:cNvPicPr>
            <a:picLocks noChangeAspect="1"/>
          </p:cNvPicPr>
          <p:nvPr/>
        </p:nvPicPr>
        <p:blipFill rotWithShape="1">
          <a:blip r:embed="rId13"/>
          <a:srcRect r="69245"/>
          <a:stretch/>
        </p:blipFill>
        <p:spPr>
          <a:xfrm>
            <a:off x="605842" y="1414987"/>
            <a:ext cx="536233" cy="510821"/>
          </a:xfrm>
          <a:prstGeom prst="rect">
            <a:avLst/>
          </a:prstGeom>
        </p:spPr>
      </p:pic>
    </p:spTree>
    <p:extLst>
      <p:ext uri="{BB962C8B-B14F-4D97-AF65-F5344CB8AC3E}">
        <p14:creationId xmlns:p14="http://schemas.microsoft.com/office/powerpoint/2010/main" val="350430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
          <p:cNvSpPr/>
          <p:nvPr/>
        </p:nvSpPr>
        <p:spPr>
          <a:xfrm>
            <a:off x="363642" y="10076"/>
            <a:ext cx="5553479" cy="35443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
        <p:nvSpPr>
          <p:cNvPr id="576" name="Google Shape;576;p2"/>
          <p:cNvSpPr txBox="1">
            <a:spLocks noGrp="1"/>
          </p:cNvSpPr>
          <p:nvPr>
            <p:ph type="ctrTitle"/>
          </p:nvPr>
        </p:nvSpPr>
        <p:spPr>
          <a:xfrm>
            <a:off x="5917119" y="3812960"/>
            <a:ext cx="6274881" cy="239137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50000"/>
              </a:lnSpc>
              <a:spcBef>
                <a:spcPts val="0"/>
              </a:spcBef>
              <a:spcAft>
                <a:spcPts val="0"/>
              </a:spcAft>
              <a:buClr>
                <a:schemeClr val="lt1"/>
              </a:buClr>
              <a:buSzPct val="100000"/>
              <a:buFont typeface="Times New Roman"/>
              <a:buNone/>
            </a:pPr>
            <a:r>
              <a:rPr lang="en-US" sz="3600" dirty="0"/>
              <a:t>Piloting The Whole School Approach in Mongolia : </a:t>
            </a:r>
            <a:br>
              <a:rPr lang="en-US" sz="3600" dirty="0"/>
            </a:br>
            <a:r>
              <a:rPr lang="en-US" sz="3600" dirty="0"/>
              <a:t>The Maturity Model </a:t>
            </a:r>
            <a:br>
              <a:rPr lang="en-US" sz="2800" dirty="0"/>
            </a:br>
            <a:endParaRPr sz="2800" dirty="0"/>
          </a:p>
        </p:txBody>
      </p:sp>
      <p:sp>
        <p:nvSpPr>
          <p:cNvPr id="577" name="Google Shape;577;p2"/>
          <p:cNvSpPr txBox="1">
            <a:spLocks noGrp="1"/>
          </p:cNvSpPr>
          <p:nvPr>
            <p:ph type="subTitle" idx="1"/>
          </p:nvPr>
        </p:nvSpPr>
        <p:spPr>
          <a:xfrm>
            <a:off x="5917121" y="653665"/>
            <a:ext cx="3411606" cy="239137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Clr>
                <a:schemeClr val="lt1"/>
              </a:buClr>
              <a:buSzPts val="1400"/>
              <a:buNone/>
            </a:pPr>
            <a:r>
              <a:rPr lang="en-US" sz="1400" b="1" i="1" dirty="0"/>
              <a:t>Shinestsetseg Erdenebayar, </a:t>
            </a:r>
            <a:endParaRPr dirty="0"/>
          </a:p>
          <a:p>
            <a:pPr marL="0" lvl="0" indent="0" algn="l" rtl="0">
              <a:lnSpc>
                <a:spcPct val="100000"/>
              </a:lnSpc>
              <a:spcBef>
                <a:spcPts val="1000"/>
              </a:spcBef>
              <a:spcAft>
                <a:spcPts val="0"/>
              </a:spcAft>
              <a:buClr>
                <a:schemeClr val="lt1"/>
              </a:buClr>
              <a:buSzPts val="1400"/>
              <a:buNone/>
            </a:pPr>
            <a:r>
              <a:rPr lang="en-US" sz="1400" b="1" i="1" dirty="0"/>
              <a:t>Executive director, Information and training center for nature and environment, FEE Mongolia, </a:t>
            </a:r>
          </a:p>
          <a:p>
            <a:pPr marL="0" lvl="0" indent="0" algn="l" rtl="0">
              <a:lnSpc>
                <a:spcPct val="100000"/>
              </a:lnSpc>
              <a:spcBef>
                <a:spcPts val="1000"/>
              </a:spcBef>
              <a:spcAft>
                <a:spcPts val="0"/>
              </a:spcAft>
              <a:buClr>
                <a:schemeClr val="lt1"/>
              </a:buClr>
              <a:buSzPts val="1400"/>
              <a:buNone/>
            </a:pPr>
            <a:r>
              <a:rPr lang="en-US" sz="1400" b="1" i="1" dirty="0"/>
              <a:t> ESD-II project local implementing organization  </a:t>
            </a:r>
            <a:endParaRPr dirty="0"/>
          </a:p>
          <a:p>
            <a:pPr>
              <a:lnSpc>
                <a:spcPct val="110000"/>
              </a:lnSpc>
            </a:pPr>
            <a:r>
              <a:rPr lang="en-US" sz="1400" b="1" i="1" dirty="0"/>
              <a:t>Mita Nangia Goswami, </a:t>
            </a:r>
          </a:p>
          <a:p>
            <a:pPr>
              <a:lnSpc>
                <a:spcPct val="110000"/>
              </a:lnSpc>
            </a:pPr>
            <a:r>
              <a:rPr lang="en-US" sz="1400" b="1" i="1" dirty="0"/>
              <a:t>International Expert , ESD-II Project </a:t>
            </a:r>
          </a:p>
          <a:p>
            <a:pPr marL="0" lvl="0" indent="0" algn="l" rtl="0">
              <a:lnSpc>
                <a:spcPct val="100000"/>
              </a:lnSpc>
              <a:spcBef>
                <a:spcPts val="1000"/>
              </a:spcBef>
              <a:spcAft>
                <a:spcPts val="0"/>
              </a:spcAft>
              <a:buClr>
                <a:schemeClr val="lt1"/>
              </a:buClr>
              <a:buSzPts val="1400"/>
              <a:buNone/>
            </a:pPr>
            <a:endParaRPr sz="1400" b="1" i="1" dirty="0"/>
          </a:p>
          <a:p>
            <a:pPr marL="0" lvl="0" indent="0" algn="l" rtl="0">
              <a:lnSpc>
                <a:spcPct val="90000"/>
              </a:lnSpc>
              <a:spcBef>
                <a:spcPts val="1000"/>
              </a:spcBef>
              <a:spcAft>
                <a:spcPts val="0"/>
              </a:spcAft>
              <a:buClr>
                <a:schemeClr val="lt1"/>
              </a:buClr>
              <a:buSzPts val="1400"/>
              <a:buNone/>
            </a:pPr>
            <a:endParaRPr sz="1400" b="1" i="1" dirty="0"/>
          </a:p>
          <a:p>
            <a:pPr marL="0" lvl="0" indent="0" algn="l" rtl="0">
              <a:lnSpc>
                <a:spcPct val="90000"/>
              </a:lnSpc>
              <a:spcBef>
                <a:spcPts val="1000"/>
              </a:spcBef>
              <a:spcAft>
                <a:spcPts val="0"/>
              </a:spcAft>
              <a:buClr>
                <a:schemeClr val="lt1"/>
              </a:buClr>
              <a:buSzPts val="1800"/>
              <a:buNone/>
            </a:pPr>
            <a:endParaRPr sz="1800" b="1" i="1" dirty="0"/>
          </a:p>
        </p:txBody>
      </p:sp>
      <p:sp>
        <p:nvSpPr>
          <p:cNvPr id="578" name="Google Shape;578;p2"/>
          <p:cNvSpPr/>
          <p:nvPr/>
        </p:nvSpPr>
        <p:spPr>
          <a:xfrm>
            <a:off x="363641" y="3554466"/>
            <a:ext cx="5553479" cy="32934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
        <p:nvSpPr>
          <p:cNvPr id="579" name="Google Shape;579;p2"/>
          <p:cNvSpPr txBox="1"/>
          <p:nvPr/>
        </p:nvSpPr>
        <p:spPr>
          <a:xfrm>
            <a:off x="363640" y="1357745"/>
            <a:ext cx="5525638" cy="5160413"/>
          </a:xfrm>
          <a:prstGeom prst="rect">
            <a:avLst/>
          </a:prstGeom>
          <a:noFill/>
          <a:ln>
            <a:noFill/>
          </a:ln>
        </p:spPr>
        <p:txBody>
          <a:bodyPr spcFirstLastPara="1" wrap="square" lIns="91425" tIns="45700" rIns="91425" bIns="45700" anchor="ctr" anchorCtr="0">
            <a:noAutofit/>
          </a:bodyPr>
          <a:lstStyle/>
          <a:p>
            <a:pPr algn="ctr">
              <a:buClr>
                <a:srgbClr val="0070C0"/>
              </a:buClr>
              <a:buSzPts val="2400"/>
            </a:pPr>
            <a:r>
              <a:rPr lang="en-US" sz="2600" b="1" dirty="0">
                <a:solidFill>
                  <a:srgbClr val="0070C0"/>
                </a:solidFill>
                <a:latin typeface="Times New Roman"/>
                <a:cs typeface="Times New Roman"/>
              </a:rPr>
              <a:t>INTERNATIONAL CONFERENCE ON IMPLEMENTATION OF THE WSA</a:t>
            </a:r>
            <a:endParaRPr sz="2600" b="1" i="0" u="none" strike="noStrike" cap="none" dirty="0">
              <a:solidFill>
                <a:srgbClr val="0070C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DE0B7A"/>
              </a:buClr>
              <a:buSzPts val="3600"/>
              <a:buFont typeface="Times New Roman"/>
              <a:buNone/>
            </a:pPr>
            <a:endParaRPr lang="en-US" sz="2600" b="1" i="0" u="none" strike="noStrike" cap="none" dirty="0">
              <a:solidFill>
                <a:srgbClr val="DE0B7A"/>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DE0B7A"/>
              </a:buClr>
              <a:buSzPts val="3600"/>
              <a:buFont typeface="Times New Roman"/>
              <a:buNone/>
            </a:pPr>
            <a:endParaRPr lang="en-US" sz="2600" b="1" dirty="0">
              <a:solidFill>
                <a:srgbClr val="DE0B7A"/>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DE0B7A"/>
              </a:buClr>
              <a:buSzPts val="3600"/>
              <a:buFont typeface="Times New Roman"/>
              <a:buNone/>
            </a:pPr>
            <a:endParaRPr lang="en-US" sz="2600" b="1" i="0" u="none" strike="noStrike" cap="none" dirty="0">
              <a:solidFill>
                <a:srgbClr val="DE0B7A"/>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DE0B7A"/>
              </a:buClr>
              <a:buSzPts val="3600"/>
              <a:buFont typeface="Times New Roman"/>
              <a:buNone/>
            </a:pPr>
            <a:r>
              <a:rPr lang="en-US" sz="2600" b="1" i="0" u="none" strike="noStrike" cap="none" dirty="0">
                <a:solidFill>
                  <a:srgbClr val="DE0B7A"/>
                </a:solidFill>
                <a:latin typeface="Times New Roman"/>
                <a:ea typeface="Times New Roman"/>
                <a:cs typeface="Times New Roman"/>
                <a:sym typeface="Times New Roman"/>
              </a:rPr>
              <a:t>2022.03.28-30</a:t>
            </a:r>
          </a:p>
          <a:p>
            <a:pPr marL="0" marR="0" lvl="0" indent="0" algn="ctr" rtl="0">
              <a:lnSpc>
                <a:spcPct val="100000"/>
              </a:lnSpc>
              <a:spcBef>
                <a:spcPts val="0"/>
              </a:spcBef>
              <a:spcAft>
                <a:spcPts val="0"/>
              </a:spcAft>
              <a:buClr>
                <a:srgbClr val="DE0B7A"/>
              </a:buClr>
              <a:buSzPts val="3600"/>
              <a:buFont typeface="Times New Roman"/>
              <a:buNone/>
            </a:pPr>
            <a:r>
              <a:rPr lang="en-US" sz="2600" b="1" dirty="0">
                <a:solidFill>
                  <a:schemeClr val="accent4"/>
                </a:solidFill>
                <a:latin typeface="Times New Roman"/>
                <a:ea typeface="Calibri"/>
                <a:cs typeface="Times New Roman"/>
                <a:sym typeface="Times New Roman"/>
              </a:rPr>
              <a:t>Lunteren, Netherland</a:t>
            </a:r>
            <a:endParaRPr sz="2600" b="1" i="0" u="none" strike="noStrike" cap="none" dirty="0">
              <a:solidFill>
                <a:schemeClr val="accent4"/>
              </a:solidFill>
              <a:latin typeface="Calibri"/>
              <a:ea typeface="Calibri"/>
              <a:cs typeface="Calibri"/>
              <a:sym typeface="Calibri"/>
            </a:endParaRPr>
          </a:p>
        </p:txBody>
      </p:sp>
      <p:sp>
        <p:nvSpPr>
          <p:cNvPr id="580" name="Google Shape;580;p2"/>
          <p:cNvSpPr/>
          <p:nvPr/>
        </p:nvSpPr>
        <p:spPr>
          <a:xfrm>
            <a:off x="9247518" y="2317"/>
            <a:ext cx="2944482" cy="2947917"/>
          </a:xfrm>
          <a:prstGeom prst="teardrop">
            <a:avLst>
              <a:gd name="adj" fmla="val 10000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
        <p:nvSpPr>
          <p:cNvPr id="581" name="Google Shape;581;p2"/>
          <p:cNvSpPr/>
          <p:nvPr/>
        </p:nvSpPr>
        <p:spPr>
          <a:xfrm>
            <a:off x="5917119" y="507"/>
            <a:ext cx="1731455" cy="460918"/>
          </a:xfrm>
          <a:prstGeom prst="rect">
            <a:avLst/>
          </a:prstGeom>
          <a:solidFill>
            <a:srgbClr val="DE0B7A"/>
          </a:solidFill>
          <a:ln w="12700" cap="flat" cmpd="sng">
            <a:solidFill>
              <a:srgbClr val="2061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582" name="Google Shape;582;p2"/>
          <p:cNvSpPr txBox="1"/>
          <p:nvPr/>
        </p:nvSpPr>
        <p:spPr>
          <a:xfrm>
            <a:off x="6074156" y="7853"/>
            <a:ext cx="124104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u="none" strike="noStrike" cap="none" dirty="0">
                <a:solidFill>
                  <a:schemeClr val="lt1"/>
                </a:solidFill>
                <a:latin typeface="Times New Roman"/>
                <a:ea typeface="Times New Roman"/>
                <a:cs typeface="Times New Roman"/>
                <a:sym typeface="Times New Roman"/>
              </a:rPr>
              <a:t>Speakers: </a:t>
            </a:r>
            <a:endParaRPr sz="2000" b="1" i="1" dirty="0">
              <a:solidFill>
                <a:schemeClr val="lt1"/>
              </a:solidFill>
              <a:latin typeface="Times New Roman"/>
              <a:ea typeface="Times New Roman"/>
              <a:cs typeface="Times New Roman"/>
              <a:sym typeface="Times New Roman"/>
            </a:endParaRPr>
          </a:p>
        </p:txBody>
      </p:sp>
      <p:pic>
        <p:nvPicPr>
          <p:cNvPr id="587" name="Google Shape;587;p2"/>
          <p:cNvPicPr preferRelativeResize="0"/>
          <p:nvPr/>
        </p:nvPicPr>
        <p:blipFill rotWithShape="1">
          <a:blip r:embed="rId3">
            <a:alphaModFix/>
          </a:blip>
          <a:srcRect l="20889" t="6729" r="17452" b="59999"/>
          <a:stretch/>
        </p:blipFill>
        <p:spPr>
          <a:xfrm>
            <a:off x="9405401" y="348154"/>
            <a:ext cx="1598944" cy="1434116"/>
          </a:xfrm>
          <a:prstGeom prst="ellipse">
            <a:avLst/>
          </a:prstGeom>
          <a:noFill/>
          <a:ln>
            <a:noFill/>
          </a:ln>
        </p:spPr>
      </p:pic>
      <p:pic>
        <p:nvPicPr>
          <p:cNvPr id="19" name="Picture 18">
            <a:extLst>
              <a:ext uri="{FF2B5EF4-FFF2-40B4-BE49-F238E27FC236}">
                <a16:creationId xmlns:a16="http://schemas.microsoft.com/office/drawing/2014/main" id="{0CEFDDF1-D28F-485E-BBAD-26C4F6FBFEA4}"/>
              </a:ext>
            </a:extLst>
          </p:cNvPr>
          <p:cNvPicPr>
            <a:picLocks noChangeAspect="1"/>
          </p:cNvPicPr>
          <p:nvPr/>
        </p:nvPicPr>
        <p:blipFill rotWithShape="1">
          <a:blip r:embed="rId4"/>
          <a:srcRect t="17367" b="23573"/>
          <a:stretch/>
        </p:blipFill>
        <p:spPr>
          <a:xfrm>
            <a:off x="10308663" y="85964"/>
            <a:ext cx="1883337" cy="380187"/>
          </a:xfrm>
          <a:prstGeom prst="rect">
            <a:avLst/>
          </a:prstGeom>
        </p:spPr>
      </p:pic>
      <p:grpSp>
        <p:nvGrpSpPr>
          <p:cNvPr id="4" name="Group 3">
            <a:extLst>
              <a:ext uri="{FF2B5EF4-FFF2-40B4-BE49-F238E27FC236}">
                <a16:creationId xmlns:a16="http://schemas.microsoft.com/office/drawing/2014/main" id="{4487756E-1730-4A81-B00A-FA499972FC63}"/>
              </a:ext>
            </a:extLst>
          </p:cNvPr>
          <p:cNvGrpSpPr/>
          <p:nvPr/>
        </p:nvGrpSpPr>
        <p:grpSpPr>
          <a:xfrm>
            <a:off x="587786" y="407963"/>
            <a:ext cx="4995959" cy="727777"/>
            <a:chOff x="717420" y="549797"/>
            <a:chExt cx="4995959" cy="727777"/>
          </a:xfrm>
        </p:grpSpPr>
        <p:pic>
          <p:nvPicPr>
            <p:cNvPr id="20" name="Picture 19">
              <a:extLst>
                <a:ext uri="{FF2B5EF4-FFF2-40B4-BE49-F238E27FC236}">
                  <a16:creationId xmlns:a16="http://schemas.microsoft.com/office/drawing/2014/main" id="{9DCFEBD8-0EB2-4880-BB2E-84C0C47897F4}"/>
                </a:ext>
              </a:extLst>
            </p:cNvPr>
            <p:cNvPicPr>
              <a:picLocks noChangeAspect="1"/>
            </p:cNvPicPr>
            <p:nvPr/>
          </p:nvPicPr>
          <p:blipFill rotWithShape="1">
            <a:blip r:embed="rId4"/>
            <a:srcRect t="17367" b="23573"/>
            <a:stretch/>
          </p:blipFill>
          <p:spPr>
            <a:xfrm>
              <a:off x="2108181" y="549797"/>
              <a:ext cx="3605198" cy="727777"/>
            </a:xfrm>
            <a:prstGeom prst="rect">
              <a:avLst/>
            </a:prstGeom>
          </p:spPr>
        </p:pic>
        <p:pic>
          <p:nvPicPr>
            <p:cNvPr id="585" name="Google Shape;585;p2"/>
            <p:cNvPicPr preferRelativeResize="0"/>
            <p:nvPr/>
          </p:nvPicPr>
          <p:blipFill rotWithShape="1">
            <a:blip r:embed="rId5">
              <a:alphaModFix/>
            </a:blip>
            <a:srcRect b="25820"/>
            <a:stretch/>
          </p:blipFill>
          <p:spPr>
            <a:xfrm>
              <a:off x="717420" y="549798"/>
              <a:ext cx="1841053" cy="709726"/>
            </a:xfrm>
            <a:prstGeom prst="rect">
              <a:avLst/>
            </a:prstGeom>
            <a:noFill/>
            <a:ln>
              <a:noFill/>
            </a:ln>
          </p:spPr>
        </p:pic>
      </p:grpSp>
      <p:pic>
        <p:nvPicPr>
          <p:cNvPr id="22" name="Picture 21">
            <a:extLst>
              <a:ext uri="{FF2B5EF4-FFF2-40B4-BE49-F238E27FC236}">
                <a16:creationId xmlns:a16="http://schemas.microsoft.com/office/drawing/2014/main" id="{8CA929CE-CE99-4816-8559-69E09A89C392}"/>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35150" t="5744" r="34554" b="51054"/>
          <a:stretch/>
        </p:blipFill>
        <p:spPr>
          <a:xfrm>
            <a:off x="10400206" y="1328877"/>
            <a:ext cx="1609000" cy="1529599"/>
          </a:xfrm>
          <a:prstGeom prst="ellipse">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A3ED-447C-44E7-9D81-012F293C2291}"/>
              </a:ext>
            </a:extLst>
          </p:cNvPr>
          <p:cNvSpPr>
            <a:spLocks noGrp="1"/>
          </p:cNvSpPr>
          <p:nvPr>
            <p:ph type="title"/>
          </p:nvPr>
        </p:nvSpPr>
        <p:spPr>
          <a:xfrm>
            <a:off x="6283518" y="818814"/>
            <a:ext cx="5781250" cy="505587"/>
          </a:xfrm>
        </p:spPr>
        <p:txBody>
          <a:bodyPr/>
          <a:lstStyle/>
          <a:p>
            <a:r>
              <a:rPr lang="en-US" sz="2400" dirty="0">
                <a:solidFill>
                  <a:schemeClr val="accent1"/>
                </a:solidFill>
              </a:rPr>
              <a:t>Population 3.4 mil</a:t>
            </a:r>
            <a:r>
              <a:rPr lang="en-US" sz="2400" dirty="0"/>
              <a:t> </a:t>
            </a:r>
            <a:r>
              <a:rPr lang="en-US" sz="2400" dirty="0">
                <a:solidFill>
                  <a:srgbClr val="C00000"/>
                </a:solidFill>
              </a:rPr>
              <a:t>(21% secondary school)</a:t>
            </a:r>
          </a:p>
        </p:txBody>
      </p:sp>
      <p:sp>
        <p:nvSpPr>
          <p:cNvPr id="4" name="Slide Number Placeholder 3">
            <a:extLst>
              <a:ext uri="{FF2B5EF4-FFF2-40B4-BE49-F238E27FC236}">
                <a16:creationId xmlns:a16="http://schemas.microsoft.com/office/drawing/2014/main" id="{C9872767-2F1F-43E8-9E62-D05FB603EA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7" name="Picture Placeholder 6">
            <a:extLst>
              <a:ext uri="{FF2B5EF4-FFF2-40B4-BE49-F238E27FC236}">
                <a16:creationId xmlns:a16="http://schemas.microsoft.com/office/drawing/2014/main" id="{86984E8A-3BD1-401C-99A0-6D9FF19996C1}"/>
              </a:ext>
            </a:extLst>
          </p:cNvPr>
          <p:cNvPicPr>
            <a:picLocks noGrp="1" noChangeAspect="1"/>
          </p:cNvPicPr>
          <p:nvPr>
            <p:ph type="pic" idx="2"/>
          </p:nvPr>
        </p:nvPicPr>
        <p:blipFill>
          <a:blip r:embed="rId3">
            <a:extLst>
              <a:ext uri="{837473B0-CC2E-450A-ABE3-18F120FF3D39}">
                <a1611:picAttrSrcUrl xmlns:a1611="http://schemas.microsoft.com/office/drawing/2016/11/main" r:id="rId4"/>
              </a:ext>
            </a:extLst>
          </a:blip>
          <a:srcRect t="1560" b="1560"/>
          <a:stretch>
            <a:fillRect/>
          </a:stretch>
        </p:blipFill>
        <p:spPr>
          <a:xfrm>
            <a:off x="1383017" y="1016000"/>
            <a:ext cx="4872642" cy="4721231"/>
          </a:xfrm>
        </p:spPr>
      </p:pic>
      <p:grpSp>
        <p:nvGrpSpPr>
          <p:cNvPr id="10" name="Group 9">
            <a:extLst>
              <a:ext uri="{FF2B5EF4-FFF2-40B4-BE49-F238E27FC236}">
                <a16:creationId xmlns:a16="http://schemas.microsoft.com/office/drawing/2014/main" id="{5E0C31E0-55DC-4401-8524-BCD0C09AFFEF}"/>
              </a:ext>
            </a:extLst>
          </p:cNvPr>
          <p:cNvGrpSpPr/>
          <p:nvPr/>
        </p:nvGrpSpPr>
        <p:grpSpPr>
          <a:xfrm>
            <a:off x="8960284" y="120430"/>
            <a:ext cx="3231716" cy="505587"/>
            <a:chOff x="717420" y="549797"/>
            <a:chExt cx="4995959" cy="727777"/>
          </a:xfrm>
        </p:grpSpPr>
        <p:pic>
          <p:nvPicPr>
            <p:cNvPr id="11" name="Picture 10">
              <a:extLst>
                <a:ext uri="{FF2B5EF4-FFF2-40B4-BE49-F238E27FC236}">
                  <a16:creationId xmlns:a16="http://schemas.microsoft.com/office/drawing/2014/main" id="{3A06C054-7F58-4662-9B89-8C9A76EB252A}"/>
                </a:ext>
              </a:extLst>
            </p:cNvPr>
            <p:cNvPicPr>
              <a:picLocks noChangeAspect="1"/>
            </p:cNvPicPr>
            <p:nvPr/>
          </p:nvPicPr>
          <p:blipFill rotWithShape="1">
            <a:blip r:embed="rId5"/>
            <a:srcRect t="17367" b="23573"/>
            <a:stretch/>
          </p:blipFill>
          <p:spPr>
            <a:xfrm>
              <a:off x="2108181" y="549797"/>
              <a:ext cx="3605198" cy="727777"/>
            </a:xfrm>
            <a:prstGeom prst="rect">
              <a:avLst/>
            </a:prstGeom>
          </p:spPr>
        </p:pic>
        <p:pic>
          <p:nvPicPr>
            <p:cNvPr id="12" name="Google Shape;585;p2">
              <a:extLst>
                <a:ext uri="{FF2B5EF4-FFF2-40B4-BE49-F238E27FC236}">
                  <a16:creationId xmlns:a16="http://schemas.microsoft.com/office/drawing/2014/main" id="{721216BA-6A72-4110-9097-89F32F86D5F6}"/>
                </a:ext>
              </a:extLst>
            </p:cNvPr>
            <p:cNvPicPr preferRelativeResize="0"/>
            <p:nvPr/>
          </p:nvPicPr>
          <p:blipFill rotWithShape="1">
            <a:blip r:embed="rId6">
              <a:alphaModFix/>
            </a:blip>
            <a:srcRect b="25820"/>
            <a:stretch/>
          </p:blipFill>
          <p:spPr>
            <a:xfrm>
              <a:off x="717420" y="549798"/>
              <a:ext cx="1841053" cy="709726"/>
            </a:xfrm>
            <a:prstGeom prst="rect">
              <a:avLst/>
            </a:prstGeom>
            <a:noFill/>
            <a:ln>
              <a:noFill/>
            </a:ln>
          </p:spPr>
        </p:pic>
      </p:grpSp>
      <p:grpSp>
        <p:nvGrpSpPr>
          <p:cNvPr id="18" name="Group 17">
            <a:extLst>
              <a:ext uri="{FF2B5EF4-FFF2-40B4-BE49-F238E27FC236}">
                <a16:creationId xmlns:a16="http://schemas.microsoft.com/office/drawing/2014/main" id="{F5739A56-DCA6-4D9B-BD46-034DEF75DA9F}"/>
              </a:ext>
            </a:extLst>
          </p:cNvPr>
          <p:cNvGrpSpPr/>
          <p:nvPr/>
        </p:nvGrpSpPr>
        <p:grpSpPr>
          <a:xfrm>
            <a:off x="6430570" y="1566182"/>
            <a:ext cx="5751614" cy="2744680"/>
            <a:chOff x="6295439" y="3160098"/>
            <a:chExt cx="5751614" cy="2744680"/>
          </a:xfrm>
        </p:grpSpPr>
        <p:pic>
          <p:nvPicPr>
            <p:cNvPr id="14" name="Picture 13">
              <a:extLst>
                <a:ext uri="{FF2B5EF4-FFF2-40B4-BE49-F238E27FC236}">
                  <a16:creationId xmlns:a16="http://schemas.microsoft.com/office/drawing/2014/main" id="{C2551137-2195-4638-BBD4-9A1DE0237699}"/>
                </a:ext>
              </a:extLst>
            </p:cNvPr>
            <p:cNvPicPr>
              <a:picLocks noChangeAspect="1"/>
            </p:cNvPicPr>
            <p:nvPr/>
          </p:nvPicPr>
          <p:blipFill>
            <a:blip r:embed="rId7"/>
            <a:stretch>
              <a:fillRect/>
            </a:stretch>
          </p:blipFill>
          <p:spPr>
            <a:xfrm>
              <a:off x="6295439" y="3160098"/>
              <a:ext cx="5751614" cy="2744680"/>
            </a:xfrm>
            <a:prstGeom prst="rect">
              <a:avLst/>
            </a:prstGeom>
          </p:spPr>
        </p:pic>
        <p:sp>
          <p:nvSpPr>
            <p:cNvPr id="15" name="TextBox 14">
              <a:extLst>
                <a:ext uri="{FF2B5EF4-FFF2-40B4-BE49-F238E27FC236}">
                  <a16:creationId xmlns:a16="http://schemas.microsoft.com/office/drawing/2014/main" id="{37EFC979-6165-4EB2-BC37-517896DA6CBC}"/>
                </a:ext>
              </a:extLst>
            </p:cNvPr>
            <p:cNvSpPr txBox="1"/>
            <p:nvPr/>
          </p:nvSpPr>
          <p:spPr>
            <a:xfrm>
              <a:off x="7356445" y="3593475"/>
              <a:ext cx="3815080" cy="400110"/>
            </a:xfrm>
            <a:prstGeom prst="rect">
              <a:avLst/>
            </a:prstGeom>
            <a:noFill/>
          </p:spPr>
          <p:txBody>
            <a:bodyPr wrap="square" rtlCol="0">
              <a:spAutoFit/>
            </a:bodyPr>
            <a:lstStyle/>
            <a:p>
              <a:r>
                <a:rPr lang="en-US" sz="2000" dirty="0"/>
                <a:t>848 Schools (80% Public)</a:t>
              </a:r>
            </a:p>
          </p:txBody>
        </p:sp>
        <p:sp>
          <p:nvSpPr>
            <p:cNvPr id="16" name="TextBox 15">
              <a:extLst>
                <a:ext uri="{FF2B5EF4-FFF2-40B4-BE49-F238E27FC236}">
                  <a16:creationId xmlns:a16="http://schemas.microsoft.com/office/drawing/2014/main" id="{C60FE66B-604A-4D93-BBEA-66E37772F33F}"/>
                </a:ext>
              </a:extLst>
            </p:cNvPr>
            <p:cNvSpPr txBox="1"/>
            <p:nvPr/>
          </p:nvSpPr>
          <p:spPr>
            <a:xfrm>
              <a:off x="7561021" y="4532438"/>
              <a:ext cx="4330941" cy="400110"/>
            </a:xfrm>
            <a:prstGeom prst="rect">
              <a:avLst/>
            </a:prstGeom>
            <a:noFill/>
          </p:spPr>
          <p:txBody>
            <a:bodyPr wrap="square" rtlCol="0">
              <a:spAutoFit/>
            </a:bodyPr>
            <a:lstStyle/>
            <a:p>
              <a:r>
                <a:rPr lang="en-US" sz="2000" dirty="0"/>
                <a:t>35,110 Teachers (20% Male)</a:t>
              </a:r>
            </a:p>
          </p:txBody>
        </p:sp>
        <p:sp>
          <p:nvSpPr>
            <p:cNvPr id="17" name="TextBox 16">
              <a:extLst>
                <a:ext uri="{FF2B5EF4-FFF2-40B4-BE49-F238E27FC236}">
                  <a16:creationId xmlns:a16="http://schemas.microsoft.com/office/drawing/2014/main" id="{F99FE034-3306-4FD6-8301-44A55B3BB5FE}"/>
                </a:ext>
              </a:extLst>
            </p:cNvPr>
            <p:cNvSpPr txBox="1"/>
            <p:nvPr/>
          </p:nvSpPr>
          <p:spPr>
            <a:xfrm>
              <a:off x="7393389" y="5378138"/>
              <a:ext cx="4498573" cy="400110"/>
            </a:xfrm>
            <a:prstGeom prst="rect">
              <a:avLst/>
            </a:prstGeom>
            <a:noFill/>
          </p:spPr>
          <p:txBody>
            <a:bodyPr wrap="square" rtlCol="0">
              <a:spAutoFit/>
            </a:bodyPr>
            <a:lstStyle/>
            <a:p>
              <a:r>
                <a:rPr lang="en-US" sz="2000" dirty="0"/>
                <a:t>712,400 Students (49.8% Female)</a:t>
              </a:r>
            </a:p>
          </p:txBody>
        </p:sp>
      </p:grpSp>
      <p:sp>
        <p:nvSpPr>
          <p:cNvPr id="19" name="Rectangle 18">
            <a:extLst>
              <a:ext uri="{FF2B5EF4-FFF2-40B4-BE49-F238E27FC236}">
                <a16:creationId xmlns:a16="http://schemas.microsoft.com/office/drawing/2014/main" id="{2D9E8781-D38D-451E-842C-E406C7518340}"/>
              </a:ext>
            </a:extLst>
          </p:cNvPr>
          <p:cNvSpPr/>
          <p:nvPr/>
        </p:nvSpPr>
        <p:spPr>
          <a:xfrm>
            <a:off x="6255659" y="4861044"/>
            <a:ext cx="5936341" cy="701731"/>
          </a:xfrm>
          <a:prstGeom prst="rect">
            <a:avLst/>
          </a:prstGeom>
        </p:spPr>
        <p:txBody>
          <a:bodyPr wrap="square">
            <a:spAutoFit/>
          </a:bodyPr>
          <a:lstStyle/>
          <a:p>
            <a:pPr>
              <a:lnSpc>
                <a:spcPct val="90000"/>
              </a:lnSpc>
              <a:buClr>
                <a:schemeClr val="dk1"/>
              </a:buClr>
              <a:buSzPts val="4000"/>
            </a:pPr>
            <a:r>
              <a:rPr lang="en-US" sz="2200" b="1" dirty="0">
                <a:solidFill>
                  <a:schemeClr val="accent1"/>
                </a:solidFill>
                <a:latin typeface="Times New Roman"/>
                <a:cs typeface="Times New Roman"/>
                <a:sym typeface="Times New Roman"/>
              </a:rPr>
              <a:t>Total Spending on Education: </a:t>
            </a:r>
          </a:p>
          <a:p>
            <a:pPr>
              <a:lnSpc>
                <a:spcPct val="90000"/>
              </a:lnSpc>
              <a:buClr>
                <a:schemeClr val="dk1"/>
              </a:buClr>
              <a:buSzPts val="4000"/>
            </a:pPr>
            <a:r>
              <a:rPr lang="en-US" sz="2200" b="1" dirty="0">
                <a:solidFill>
                  <a:srgbClr val="C00000"/>
                </a:solidFill>
                <a:latin typeface="Times New Roman"/>
                <a:cs typeface="Times New Roman"/>
                <a:sym typeface="Times New Roman"/>
              </a:rPr>
              <a:t>5% </a:t>
            </a:r>
            <a:r>
              <a:rPr lang="en-US" sz="2200" b="1" dirty="0">
                <a:solidFill>
                  <a:schemeClr val="accent1"/>
                </a:solidFill>
                <a:latin typeface="Times New Roman"/>
                <a:cs typeface="Times New Roman"/>
                <a:sym typeface="Times New Roman"/>
              </a:rPr>
              <a:t>of GDP, </a:t>
            </a:r>
            <a:r>
              <a:rPr lang="en-US" sz="2200" b="1" dirty="0">
                <a:solidFill>
                  <a:srgbClr val="C00000"/>
                </a:solidFill>
                <a:latin typeface="Times New Roman"/>
                <a:cs typeface="Times New Roman"/>
                <a:sym typeface="Times New Roman"/>
              </a:rPr>
              <a:t>15.3% </a:t>
            </a:r>
            <a:r>
              <a:rPr lang="en-US" sz="2200" b="1" dirty="0">
                <a:solidFill>
                  <a:schemeClr val="accent1"/>
                </a:solidFill>
                <a:latin typeface="Times New Roman"/>
                <a:cs typeface="Times New Roman"/>
                <a:sym typeface="Times New Roman"/>
              </a:rPr>
              <a:t>of Government expenditure</a:t>
            </a:r>
          </a:p>
        </p:txBody>
      </p:sp>
      <p:sp>
        <p:nvSpPr>
          <p:cNvPr id="20" name="Rectangle 19">
            <a:extLst>
              <a:ext uri="{FF2B5EF4-FFF2-40B4-BE49-F238E27FC236}">
                <a16:creationId xmlns:a16="http://schemas.microsoft.com/office/drawing/2014/main" id="{DCB9A655-82E5-4D82-B188-D9C5DE0491DA}"/>
              </a:ext>
            </a:extLst>
          </p:cNvPr>
          <p:cNvSpPr/>
          <p:nvPr/>
        </p:nvSpPr>
        <p:spPr>
          <a:xfrm>
            <a:off x="5377641" y="5676734"/>
            <a:ext cx="67249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30 pilot WSA schools</a:t>
            </a:r>
          </a:p>
        </p:txBody>
      </p:sp>
      <p:sp>
        <p:nvSpPr>
          <p:cNvPr id="21" name="TextBox 20">
            <a:extLst>
              <a:ext uri="{FF2B5EF4-FFF2-40B4-BE49-F238E27FC236}">
                <a16:creationId xmlns:a16="http://schemas.microsoft.com/office/drawing/2014/main" id="{5F25522E-AE1C-4854-B112-61F3F37CE7EA}"/>
              </a:ext>
            </a:extLst>
          </p:cNvPr>
          <p:cNvSpPr txBox="1"/>
          <p:nvPr/>
        </p:nvSpPr>
        <p:spPr>
          <a:xfrm>
            <a:off x="0" y="0"/>
            <a:ext cx="4872642" cy="830997"/>
          </a:xfrm>
          <a:prstGeom prst="rect">
            <a:avLst/>
          </a:prstGeom>
          <a:noFill/>
        </p:spPr>
        <p:txBody>
          <a:bodyPr wrap="square" rtlCol="0">
            <a:spAutoFit/>
          </a:bodyPr>
          <a:lstStyle/>
          <a:p>
            <a:r>
              <a:rPr lang="en-US" sz="2400" b="1" dirty="0">
                <a:solidFill>
                  <a:schemeClr val="bg1"/>
                </a:solidFill>
              </a:rPr>
              <a:t>SDC funding for Eco-schools programme since 2007 </a:t>
            </a:r>
          </a:p>
        </p:txBody>
      </p:sp>
      <p:sp>
        <p:nvSpPr>
          <p:cNvPr id="22" name="TextBox 21">
            <a:extLst>
              <a:ext uri="{FF2B5EF4-FFF2-40B4-BE49-F238E27FC236}">
                <a16:creationId xmlns:a16="http://schemas.microsoft.com/office/drawing/2014/main" id="{B135D301-FDC5-48F7-9B8E-368268F676FF}"/>
              </a:ext>
            </a:extLst>
          </p:cNvPr>
          <p:cNvSpPr txBox="1"/>
          <p:nvPr/>
        </p:nvSpPr>
        <p:spPr>
          <a:xfrm>
            <a:off x="0" y="5979112"/>
            <a:ext cx="4064000" cy="830997"/>
          </a:xfrm>
          <a:prstGeom prst="rect">
            <a:avLst/>
          </a:prstGeom>
          <a:noFill/>
        </p:spPr>
        <p:txBody>
          <a:bodyPr wrap="square" rtlCol="0">
            <a:spAutoFit/>
          </a:bodyPr>
          <a:lstStyle/>
          <a:p>
            <a:r>
              <a:rPr lang="en-US" sz="2400" b="1" dirty="0">
                <a:solidFill>
                  <a:schemeClr val="bg1"/>
                </a:solidFill>
              </a:rPr>
              <a:t>SDC funding for ESD project since 2015</a:t>
            </a:r>
          </a:p>
        </p:txBody>
      </p:sp>
    </p:spTree>
    <p:extLst>
      <p:ext uri="{BB962C8B-B14F-4D97-AF65-F5344CB8AC3E}">
        <p14:creationId xmlns:p14="http://schemas.microsoft.com/office/powerpoint/2010/main" val="262936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2BC8739-B813-4D3C-903C-C98E47303DF3}"/>
              </a:ext>
            </a:extLst>
          </p:cNvPr>
          <p:cNvPicPr>
            <a:picLocks noChangeAspect="1"/>
          </p:cNvPicPr>
          <p:nvPr/>
        </p:nvPicPr>
        <p:blipFill rotWithShape="1">
          <a:blip r:embed="rId3"/>
          <a:srcRect l="2549" t="3021"/>
          <a:stretch/>
        </p:blipFill>
        <p:spPr>
          <a:xfrm>
            <a:off x="4572000" y="777970"/>
            <a:ext cx="7532318" cy="6060977"/>
          </a:xfrm>
          <a:prstGeom prst="rect">
            <a:avLst/>
          </a:prstGeom>
        </p:spPr>
      </p:pic>
      <p:sp>
        <p:nvSpPr>
          <p:cNvPr id="16" name="Title 1">
            <a:extLst>
              <a:ext uri="{FF2B5EF4-FFF2-40B4-BE49-F238E27FC236}">
                <a16:creationId xmlns:a16="http://schemas.microsoft.com/office/drawing/2014/main" id="{A413030C-289C-E343-9E64-E31793080DC2}"/>
              </a:ext>
            </a:extLst>
          </p:cNvPr>
          <p:cNvSpPr txBox="1">
            <a:spLocks/>
          </p:cNvSpPr>
          <p:nvPr/>
        </p:nvSpPr>
        <p:spPr>
          <a:xfrm>
            <a:off x="0" y="203100"/>
            <a:ext cx="6096037" cy="995601"/>
          </a:xfrm>
          <a:prstGeom prst="rect">
            <a:avLst/>
          </a:prstGeom>
          <a:solidFill>
            <a:schemeClr val="accent5"/>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0" kern="1200">
                <a:solidFill>
                  <a:schemeClr val="tx1"/>
                </a:solidFill>
                <a:latin typeface="Myriad Pro" panose="020B0503030403020204" pitchFamily="34" charset="0"/>
                <a:ea typeface="+mj-ea"/>
                <a:cs typeface="+mj-cs"/>
              </a:defRPr>
            </a:lvl1pPr>
          </a:lstStyle>
          <a:p>
            <a:pPr>
              <a:lnSpc>
                <a:spcPct val="100000"/>
              </a:lnSpc>
            </a:pPr>
            <a:r>
              <a:rPr lang="en-US" b="1" dirty="0">
                <a:solidFill>
                  <a:schemeClr val="bg1"/>
                </a:solidFill>
                <a:latin typeface="Arial Narrow" panose="020B0606020202030204" pitchFamily="34" charset="0"/>
                <a:cs typeface="Arial" panose="020B0604020202020204" pitchFamily="34" charset="0"/>
              </a:rPr>
              <a:t>WSA maturity model Mongolia</a:t>
            </a:r>
          </a:p>
        </p:txBody>
      </p:sp>
      <p:pic>
        <p:nvPicPr>
          <p:cNvPr id="3" name="Picture 2">
            <a:extLst>
              <a:ext uri="{FF2B5EF4-FFF2-40B4-BE49-F238E27FC236}">
                <a16:creationId xmlns:a16="http://schemas.microsoft.com/office/drawing/2014/main" id="{7E5F20A8-5AA6-4A61-9212-1867AD0A29E1}"/>
              </a:ext>
            </a:extLst>
          </p:cNvPr>
          <p:cNvPicPr>
            <a:picLocks noChangeAspect="1"/>
          </p:cNvPicPr>
          <p:nvPr/>
        </p:nvPicPr>
        <p:blipFill>
          <a:blip r:embed="rId4"/>
          <a:stretch>
            <a:fillRect/>
          </a:stretch>
        </p:blipFill>
        <p:spPr>
          <a:xfrm>
            <a:off x="87682" y="1429589"/>
            <a:ext cx="6008318" cy="2325431"/>
          </a:xfrm>
          <a:prstGeom prst="rect">
            <a:avLst/>
          </a:prstGeom>
        </p:spPr>
      </p:pic>
      <p:graphicFrame>
        <p:nvGraphicFramePr>
          <p:cNvPr id="28" name="Table 27">
            <a:extLst>
              <a:ext uri="{FF2B5EF4-FFF2-40B4-BE49-F238E27FC236}">
                <a16:creationId xmlns:a16="http://schemas.microsoft.com/office/drawing/2014/main" id="{0CD5FD9F-8365-45DB-8D30-DA43F2DC42D6}"/>
              </a:ext>
            </a:extLst>
          </p:cNvPr>
          <p:cNvGraphicFramePr>
            <a:graphicFrameLocks noGrp="1"/>
          </p:cNvGraphicFramePr>
          <p:nvPr>
            <p:extLst>
              <p:ext uri="{D42A27DB-BD31-4B8C-83A1-F6EECF244321}">
                <p14:modId xmlns:p14="http://schemas.microsoft.com/office/powerpoint/2010/main" val="495215012"/>
              </p:ext>
            </p:extLst>
          </p:nvPr>
        </p:nvGraphicFramePr>
        <p:xfrm>
          <a:off x="87682" y="3985908"/>
          <a:ext cx="4107003" cy="2565204"/>
        </p:xfrm>
        <a:graphic>
          <a:graphicData uri="http://schemas.openxmlformats.org/drawingml/2006/table">
            <a:tbl>
              <a:tblPr firstRow="1" firstCol="1" bandRow="1">
                <a:tableStyleId>{5A111915-BE36-4E01-A7E5-04B1672EAD32}</a:tableStyleId>
              </a:tblPr>
              <a:tblGrid>
                <a:gridCol w="1152318">
                  <a:extLst>
                    <a:ext uri="{9D8B030D-6E8A-4147-A177-3AD203B41FA5}">
                      <a16:colId xmlns:a16="http://schemas.microsoft.com/office/drawing/2014/main" val="3877264003"/>
                    </a:ext>
                  </a:extLst>
                </a:gridCol>
                <a:gridCol w="2056222">
                  <a:extLst>
                    <a:ext uri="{9D8B030D-6E8A-4147-A177-3AD203B41FA5}">
                      <a16:colId xmlns:a16="http://schemas.microsoft.com/office/drawing/2014/main" val="2249207231"/>
                    </a:ext>
                  </a:extLst>
                </a:gridCol>
                <a:gridCol w="898463">
                  <a:extLst>
                    <a:ext uri="{9D8B030D-6E8A-4147-A177-3AD203B41FA5}">
                      <a16:colId xmlns:a16="http://schemas.microsoft.com/office/drawing/2014/main" val="3917223182"/>
                    </a:ext>
                  </a:extLst>
                </a:gridCol>
              </a:tblGrid>
              <a:tr h="573278">
                <a:tc>
                  <a:txBody>
                    <a:bodyPr/>
                    <a:lstStyle/>
                    <a:p>
                      <a:pPr algn="ctr">
                        <a:lnSpc>
                          <a:spcPct val="107000"/>
                        </a:lnSpc>
                        <a:spcAft>
                          <a:spcPts val="800"/>
                        </a:spcAft>
                      </a:pPr>
                      <a:r>
                        <a:rPr lang="en-US" sz="1200" dirty="0">
                          <a:effectLst/>
                        </a:rPr>
                        <a:t>Maturity level</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gn="ctr">
                        <a:lnSpc>
                          <a:spcPct val="107000"/>
                        </a:lnSpc>
                        <a:spcAft>
                          <a:spcPts val="800"/>
                        </a:spcAft>
                      </a:pPr>
                      <a:r>
                        <a:rPr lang="en-US" sz="1200" dirty="0">
                          <a:effectLst/>
                        </a:rPr>
                        <a:t>Meaning</a:t>
                      </a:r>
                      <a:endParaRPr lang="en-US" sz="1200" dirty="0">
                        <a:effectLst/>
                        <a:latin typeface="Times New Roman" panose="02020603050405020304" pitchFamily="18" charset="0"/>
                        <a:ea typeface="+mn-ea"/>
                        <a:cs typeface="Times New Roman" panose="02020603050405020304" pitchFamily="18" charset="0"/>
                      </a:endParaRPr>
                    </a:p>
                  </a:txBody>
                  <a:tcPr marL="54430" marR="54430" marT="0" marB="0" anchor="ctr"/>
                </a:tc>
                <a:tc>
                  <a:txBody>
                    <a:bodyPr/>
                    <a:lstStyle/>
                    <a:p>
                      <a:pPr algn="ctr">
                        <a:lnSpc>
                          <a:spcPct val="107000"/>
                        </a:lnSpc>
                        <a:spcAft>
                          <a:spcPts val="800"/>
                        </a:spcAft>
                      </a:pPr>
                      <a:r>
                        <a:rPr lang="en-US" sz="1200" dirty="0">
                          <a:effectLst/>
                        </a:rPr>
                        <a:t>Point</a:t>
                      </a:r>
                      <a:endParaRPr lang="en-US" sz="1200" dirty="0">
                        <a:effectLst/>
                        <a:latin typeface="Times New Roman" panose="02020603050405020304" pitchFamily="18" charset="0"/>
                        <a:ea typeface="+mn-ea"/>
                        <a:cs typeface="Times New Roman" panose="02020603050405020304" pitchFamily="18" charset="0"/>
                      </a:endParaRPr>
                    </a:p>
                  </a:txBody>
                  <a:tcPr marL="54430" marR="54430" marT="0" marB="0" anchor="ctr"/>
                </a:tc>
                <a:extLst>
                  <a:ext uri="{0D108BD9-81ED-4DB2-BD59-A6C34878D82A}">
                    <a16:rowId xmlns:a16="http://schemas.microsoft.com/office/drawing/2014/main" val="1004698673"/>
                  </a:ext>
                </a:extLst>
              </a:tr>
              <a:tr h="343970">
                <a:tc>
                  <a:txBody>
                    <a:bodyPr/>
                    <a:lstStyle/>
                    <a:p>
                      <a:pPr>
                        <a:lnSpc>
                          <a:spcPct val="107000"/>
                        </a:lnSpc>
                        <a:spcAft>
                          <a:spcPts val="800"/>
                        </a:spcAft>
                      </a:pPr>
                      <a:r>
                        <a:rPr lang="en-US" sz="1200" dirty="0">
                          <a:effectLst/>
                        </a:rPr>
                        <a:t>Level</a:t>
                      </a:r>
                      <a:r>
                        <a:rPr lang="mn-MN" sz="1200" dirty="0">
                          <a:effectLst/>
                        </a:rPr>
                        <a:t> 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dirty="0">
                          <a:effectLst/>
                        </a:rPr>
                        <a:t>No changes</a:t>
                      </a:r>
                      <a:endParaRPr lang="en-US" sz="1200" dirty="0">
                        <a:effectLst/>
                        <a:latin typeface="Times New Roman" panose="02020603050405020304" pitchFamily="18" charset="0"/>
                        <a:ea typeface="+mn-ea"/>
                        <a:cs typeface="Times New Roman" panose="02020603050405020304" pitchFamily="18" charset="0"/>
                      </a:endParaRPr>
                    </a:p>
                  </a:txBody>
                  <a:tcPr marL="54430" marR="54430" marT="0" marB="0" anchor="ctr"/>
                </a:tc>
                <a:tc>
                  <a:txBody>
                    <a:bodyPr/>
                    <a:lstStyle/>
                    <a:p>
                      <a:pPr>
                        <a:lnSpc>
                          <a:spcPct val="107000"/>
                        </a:lnSpc>
                        <a:spcAft>
                          <a:spcPts val="800"/>
                        </a:spcAft>
                      </a:pPr>
                      <a:r>
                        <a:rPr lang="mn-MN" sz="1200" b="1" dirty="0">
                          <a:effectLst/>
                        </a:rPr>
                        <a:t>1.0-1.8</a:t>
                      </a:r>
                      <a:endParaRPr lang="en-US" sz="1200" b="1" dirty="0">
                        <a:effectLst/>
                        <a:latin typeface="Times New Roman" panose="02020603050405020304" pitchFamily="18" charset="0"/>
                        <a:ea typeface="+mn-ea"/>
                        <a:cs typeface="Times New Roman" panose="02020603050405020304" pitchFamily="18" charset="0"/>
                      </a:endParaRPr>
                    </a:p>
                  </a:txBody>
                  <a:tcPr marL="54430" marR="54430" marT="0" marB="0" anchor="ctr"/>
                </a:tc>
                <a:extLst>
                  <a:ext uri="{0D108BD9-81ED-4DB2-BD59-A6C34878D82A}">
                    <a16:rowId xmlns:a16="http://schemas.microsoft.com/office/drawing/2014/main" val="3300380611"/>
                  </a:ext>
                </a:extLst>
              </a:tr>
              <a:tr h="433284">
                <a:tc>
                  <a:txBody>
                    <a:bodyPr/>
                    <a:lstStyle/>
                    <a:p>
                      <a:pPr>
                        <a:lnSpc>
                          <a:spcPct val="107000"/>
                        </a:lnSpc>
                        <a:spcAft>
                          <a:spcPts val="800"/>
                        </a:spcAft>
                      </a:pPr>
                      <a:r>
                        <a:rPr lang="en-US" sz="1200" dirty="0">
                          <a:effectLst/>
                        </a:rPr>
                        <a:t>Level</a:t>
                      </a:r>
                      <a:r>
                        <a:rPr lang="mn-MN" sz="1200" dirty="0">
                          <a:effectLst/>
                        </a:rPr>
                        <a:t>  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dirty="0">
                          <a:effectLst/>
                        </a:rPr>
                        <a:t>Start changing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b="1" dirty="0">
                          <a:effectLst/>
                        </a:rPr>
                        <a:t>1.9-2.6</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extLst>
                  <a:ext uri="{0D108BD9-81ED-4DB2-BD59-A6C34878D82A}">
                    <a16:rowId xmlns:a16="http://schemas.microsoft.com/office/drawing/2014/main" val="2217364194"/>
                  </a:ext>
                </a:extLst>
              </a:tr>
              <a:tr h="433284">
                <a:tc>
                  <a:txBody>
                    <a:bodyPr/>
                    <a:lstStyle/>
                    <a:p>
                      <a:pPr>
                        <a:lnSpc>
                          <a:spcPct val="107000"/>
                        </a:lnSpc>
                        <a:spcAft>
                          <a:spcPts val="800"/>
                        </a:spcAft>
                      </a:pPr>
                      <a:r>
                        <a:rPr lang="en-US" sz="1200" dirty="0">
                          <a:effectLst/>
                        </a:rPr>
                        <a:t>Level</a:t>
                      </a:r>
                      <a:r>
                        <a:rPr lang="mn-MN" sz="1200" dirty="0">
                          <a:effectLst/>
                        </a:rPr>
                        <a:t>  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dirty="0">
                          <a:effectLst/>
                        </a:rPr>
                        <a:t>Some progress observed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b="1" dirty="0">
                          <a:effectLst/>
                        </a:rPr>
                        <a:t>2.7-3.4</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extLst>
                  <a:ext uri="{0D108BD9-81ED-4DB2-BD59-A6C34878D82A}">
                    <a16:rowId xmlns:a16="http://schemas.microsoft.com/office/drawing/2014/main" val="642356449"/>
                  </a:ext>
                </a:extLst>
              </a:tr>
              <a:tr h="433284">
                <a:tc>
                  <a:txBody>
                    <a:bodyPr/>
                    <a:lstStyle/>
                    <a:p>
                      <a:pPr>
                        <a:lnSpc>
                          <a:spcPct val="107000"/>
                        </a:lnSpc>
                        <a:spcAft>
                          <a:spcPts val="800"/>
                        </a:spcAft>
                      </a:pPr>
                      <a:r>
                        <a:rPr lang="en-US" sz="1200" dirty="0">
                          <a:effectLst/>
                        </a:rPr>
                        <a:t>Level</a:t>
                      </a:r>
                      <a:r>
                        <a:rPr lang="mn-MN" sz="1200" dirty="0">
                          <a:effectLst/>
                        </a:rPr>
                        <a:t>  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dirty="0">
                          <a:effectLst/>
                        </a:rPr>
                        <a:t>Clear progress achieved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b="1" dirty="0">
                          <a:effectLst/>
                        </a:rPr>
                        <a:t>3.5-4.2</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extLst>
                  <a:ext uri="{0D108BD9-81ED-4DB2-BD59-A6C34878D82A}">
                    <a16:rowId xmlns:a16="http://schemas.microsoft.com/office/drawing/2014/main" val="3432834279"/>
                  </a:ext>
                </a:extLst>
              </a:tr>
              <a:tr h="348104">
                <a:tc>
                  <a:txBody>
                    <a:bodyPr/>
                    <a:lstStyle/>
                    <a:p>
                      <a:pPr>
                        <a:lnSpc>
                          <a:spcPct val="107000"/>
                        </a:lnSpc>
                        <a:spcAft>
                          <a:spcPts val="800"/>
                        </a:spcAft>
                      </a:pPr>
                      <a:r>
                        <a:rPr lang="en-US" sz="1200" dirty="0">
                          <a:effectLst/>
                        </a:rPr>
                        <a:t>Level</a:t>
                      </a:r>
                      <a:r>
                        <a:rPr lang="mn-MN" sz="1200" dirty="0">
                          <a:effectLst/>
                        </a:rPr>
                        <a:t>  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dirty="0">
                          <a:effectLst/>
                        </a:rPr>
                        <a:t>Reaching the sustainability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tc>
                  <a:txBody>
                    <a:bodyPr/>
                    <a:lstStyle/>
                    <a:p>
                      <a:pPr>
                        <a:lnSpc>
                          <a:spcPct val="107000"/>
                        </a:lnSpc>
                        <a:spcAft>
                          <a:spcPts val="800"/>
                        </a:spcAft>
                      </a:pPr>
                      <a:r>
                        <a:rPr lang="en-US" sz="1200" b="1" dirty="0">
                          <a:effectLst/>
                        </a:rPr>
                        <a:t>4.3-5.0</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430" marR="54430" marT="0" marB="0" anchor="ctr"/>
                </a:tc>
                <a:extLst>
                  <a:ext uri="{0D108BD9-81ED-4DB2-BD59-A6C34878D82A}">
                    <a16:rowId xmlns:a16="http://schemas.microsoft.com/office/drawing/2014/main" val="2545235353"/>
                  </a:ext>
                </a:extLst>
              </a:tr>
            </a:tbl>
          </a:graphicData>
        </a:graphic>
      </p:graphicFrame>
      <p:grpSp>
        <p:nvGrpSpPr>
          <p:cNvPr id="29" name="Group 28">
            <a:extLst>
              <a:ext uri="{FF2B5EF4-FFF2-40B4-BE49-F238E27FC236}">
                <a16:creationId xmlns:a16="http://schemas.microsoft.com/office/drawing/2014/main" id="{D21D2A2B-5F37-440B-BA21-17F66B86103B}"/>
              </a:ext>
            </a:extLst>
          </p:cNvPr>
          <p:cNvGrpSpPr/>
          <p:nvPr/>
        </p:nvGrpSpPr>
        <p:grpSpPr>
          <a:xfrm>
            <a:off x="8960284" y="120430"/>
            <a:ext cx="3231716" cy="505587"/>
            <a:chOff x="717420" y="549797"/>
            <a:chExt cx="4995959" cy="727777"/>
          </a:xfrm>
        </p:grpSpPr>
        <p:pic>
          <p:nvPicPr>
            <p:cNvPr id="30" name="Picture 29">
              <a:extLst>
                <a:ext uri="{FF2B5EF4-FFF2-40B4-BE49-F238E27FC236}">
                  <a16:creationId xmlns:a16="http://schemas.microsoft.com/office/drawing/2014/main" id="{9CB7C96F-6CB2-465D-BDF5-D2202B510A6A}"/>
                </a:ext>
              </a:extLst>
            </p:cNvPr>
            <p:cNvPicPr>
              <a:picLocks noChangeAspect="1"/>
            </p:cNvPicPr>
            <p:nvPr/>
          </p:nvPicPr>
          <p:blipFill rotWithShape="1">
            <a:blip r:embed="rId5"/>
            <a:srcRect t="17367" b="23573"/>
            <a:stretch/>
          </p:blipFill>
          <p:spPr>
            <a:xfrm>
              <a:off x="2108181" y="549797"/>
              <a:ext cx="3605198" cy="727777"/>
            </a:xfrm>
            <a:prstGeom prst="rect">
              <a:avLst/>
            </a:prstGeom>
          </p:spPr>
        </p:pic>
        <p:pic>
          <p:nvPicPr>
            <p:cNvPr id="31" name="Google Shape;585;p2">
              <a:extLst>
                <a:ext uri="{FF2B5EF4-FFF2-40B4-BE49-F238E27FC236}">
                  <a16:creationId xmlns:a16="http://schemas.microsoft.com/office/drawing/2014/main" id="{2ACC95F8-89E3-4D24-A2DD-DAAE808AB435}"/>
                </a:ext>
              </a:extLst>
            </p:cNvPr>
            <p:cNvPicPr preferRelativeResize="0"/>
            <p:nvPr/>
          </p:nvPicPr>
          <p:blipFill rotWithShape="1">
            <a:blip r:embed="rId6">
              <a:alphaModFix/>
            </a:blip>
            <a:srcRect b="25820"/>
            <a:stretch/>
          </p:blipFill>
          <p:spPr>
            <a:xfrm>
              <a:off x="717420" y="549798"/>
              <a:ext cx="1841053" cy="709726"/>
            </a:xfrm>
            <a:prstGeom prst="rect">
              <a:avLst/>
            </a:prstGeom>
            <a:noFill/>
            <a:ln>
              <a:noFill/>
            </a:ln>
          </p:spPr>
        </p:pic>
      </p:grpSp>
    </p:spTree>
    <p:extLst>
      <p:ext uri="{BB962C8B-B14F-4D97-AF65-F5344CB8AC3E}">
        <p14:creationId xmlns:p14="http://schemas.microsoft.com/office/powerpoint/2010/main" val="89528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0" y="-1"/>
            <a:ext cx="12192000" cy="6869431"/>
            <a:chOff x="-19050" y="-19050"/>
            <a:chExt cx="7636669" cy="5743575"/>
          </a:xfrm>
          <a:solidFill>
            <a:schemeClr val="accent1">
              <a:lumMod val="75000"/>
            </a:schemeClr>
          </a:solidFill>
        </p:grpSpPr>
        <p:sp>
          <p:nvSpPr>
            <p:cNvPr id="2" name="Freeform 2"/>
            <p:cNvSpPr/>
            <p:nvPr/>
          </p:nvSpPr>
          <p:spPr>
            <a:xfrm>
              <a:off x="-19050" y="-19050"/>
              <a:ext cx="7636669" cy="5743575"/>
            </a:xfrm>
            <a:custGeom>
              <a:avLst/>
              <a:gdLst/>
              <a:ahLst/>
              <a:cxnLst/>
              <a:rect l="0" t="0" r="0" b="0"/>
              <a:pathLst>
                <a:path w="304800" h="304800">
                  <a:moveTo>
                    <a:pt x="0" y="0"/>
                  </a:moveTo>
                  <a:lnTo>
                    <a:pt x="0" y="304800"/>
                  </a:lnTo>
                  <a:lnTo>
                    <a:pt x="304800" y="304800"/>
                  </a:lnTo>
                  <a:lnTo>
                    <a:pt x="304800" y="0"/>
                  </a:lnTo>
                  <a:lnTo>
                    <a:pt x="0" y="0"/>
                  </a:lnTo>
                  <a:close/>
                </a:path>
              </a:pathLst>
            </a:custGeom>
            <a:grpFill/>
          </p:spPr>
          <p:txBody>
            <a:bodyPr/>
            <a:lstStyle/>
            <a:p>
              <a:endParaRPr lang="en-US" sz="1680" dirty="0"/>
            </a:p>
          </p:txBody>
        </p:sp>
      </p:grpSp>
      <p:grpSp>
        <p:nvGrpSpPr>
          <p:cNvPr id="5" name="Group 5"/>
          <p:cNvGrpSpPr/>
          <p:nvPr/>
        </p:nvGrpSpPr>
        <p:grpSpPr>
          <a:xfrm rot="21600000">
            <a:off x="10357220" y="3544837"/>
            <a:ext cx="1743702" cy="3330725"/>
            <a:chOff x="6185908" y="2910868"/>
            <a:chExt cx="1453085" cy="2775604"/>
          </a:xfrm>
        </p:grpSpPr>
        <p:sp>
          <p:nvSpPr>
            <p:cNvPr id="4" name="Freeform 4"/>
            <p:cNvSpPr/>
            <p:nvPr/>
          </p:nvSpPr>
          <p:spPr>
            <a:xfrm>
              <a:off x="6185908" y="2910868"/>
              <a:ext cx="1453085" cy="2775604"/>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sp>
      </p:grpSp>
      <p:grpSp>
        <p:nvGrpSpPr>
          <p:cNvPr id="7" name="Group 7"/>
          <p:cNvGrpSpPr/>
          <p:nvPr/>
        </p:nvGrpSpPr>
        <p:grpSpPr>
          <a:xfrm rot="21600000">
            <a:off x="2962010" y="3513198"/>
            <a:ext cx="1972302" cy="3339504"/>
            <a:chOff x="23233" y="2739798"/>
            <a:chExt cx="1643585" cy="2927624"/>
          </a:xfrm>
        </p:grpSpPr>
        <p:sp>
          <p:nvSpPr>
            <p:cNvPr id="6" name="Freeform 6"/>
            <p:cNvSpPr/>
            <p:nvPr/>
          </p:nvSpPr>
          <p:spPr>
            <a:xfrm>
              <a:off x="23233" y="2739798"/>
              <a:ext cx="1643585" cy="2927624"/>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sp>
      </p:grpSp>
      <p:pic>
        <p:nvPicPr>
          <p:cNvPr id="8" name="Picture 8"/>
          <p:cNvPicPr>
            <a:picLocks noChangeAspect="1"/>
          </p:cNvPicPr>
          <p:nvPr/>
        </p:nvPicPr>
        <p:blipFill>
          <a:blip r:embed="rId3">
            <a:alphaModFix/>
          </a:blip>
          <a:srcRect/>
          <a:stretch>
            <a:fillRect/>
          </a:stretch>
        </p:blipFill>
        <p:spPr>
          <a:xfrm rot="21600000">
            <a:off x="3091439" y="3466300"/>
            <a:ext cx="1686974" cy="3353737"/>
          </a:xfrm>
          <a:prstGeom prst="rect">
            <a:avLst/>
          </a:prstGeom>
        </p:spPr>
      </p:pic>
      <p:sp>
        <p:nvSpPr>
          <p:cNvPr id="9" name="TextBox 9"/>
          <p:cNvSpPr txBox="1"/>
          <p:nvPr/>
        </p:nvSpPr>
        <p:spPr>
          <a:xfrm rot="21600000">
            <a:off x="1356086" y="128089"/>
            <a:ext cx="4027942" cy="754380"/>
          </a:xfrm>
          <a:prstGeom prst="rect">
            <a:avLst/>
          </a:prstGeom>
        </p:spPr>
        <p:txBody>
          <a:bodyPr lIns="0" tIns="25920" rIns="0" bIns="0" rtlCol="0" anchor="t"/>
          <a:lstStyle/>
          <a:p>
            <a:pPr algn="ctr">
              <a:lnSpc>
                <a:spcPts val="1980"/>
              </a:lnSpc>
            </a:pPr>
            <a:r>
              <a:rPr lang="en-US" sz="1800" b="1" dirty="0">
                <a:solidFill>
                  <a:srgbClr val="F8E71C">
                    <a:alpha val="100000"/>
                  </a:srgbClr>
                </a:solidFill>
                <a:latin typeface="Karla"/>
              </a:rPr>
              <a:t>“Quality assurance for WSA self assessment” research results</a:t>
            </a:r>
          </a:p>
        </p:txBody>
      </p:sp>
      <p:sp>
        <p:nvSpPr>
          <p:cNvPr id="10" name="TextBox 10"/>
          <p:cNvSpPr txBox="1"/>
          <p:nvPr/>
        </p:nvSpPr>
        <p:spPr>
          <a:xfrm rot="21600000">
            <a:off x="3468629" y="3669595"/>
            <a:ext cx="1309786" cy="365760"/>
          </a:xfrm>
          <a:prstGeom prst="rect">
            <a:avLst/>
          </a:prstGeom>
        </p:spPr>
        <p:txBody>
          <a:bodyPr lIns="0" tIns="17280" rIns="0" bIns="0" rtlCol="0" anchor="t"/>
          <a:lstStyle/>
          <a:p>
            <a:pPr>
              <a:lnSpc>
                <a:spcPts val="1522"/>
              </a:lnSpc>
            </a:pPr>
            <a:r>
              <a:rPr lang="en-US" sz="1170" b="1" dirty="0">
                <a:solidFill>
                  <a:srgbClr val="FFFFFF">
                    <a:alpha val="100000"/>
                  </a:srgbClr>
                </a:solidFill>
                <a:latin typeface="Karla"/>
              </a:rPr>
              <a:t>SCHOOL GOVERNANCE  </a:t>
            </a:r>
          </a:p>
          <a:p>
            <a:pPr>
              <a:lnSpc>
                <a:spcPts val="1522"/>
              </a:lnSpc>
            </a:pPr>
            <a:r>
              <a:rPr lang="en-US" sz="1170" b="1" dirty="0">
                <a:solidFill>
                  <a:srgbClr val="FFFFFF">
                    <a:alpha val="100000"/>
                  </a:srgbClr>
                </a:solidFill>
                <a:latin typeface="Karla"/>
              </a:rPr>
              <a:t> </a:t>
            </a:r>
            <a:r>
              <a:rPr lang="en-US" sz="1170" b="1" dirty="0">
                <a:solidFill>
                  <a:srgbClr val="F8E71C">
                    <a:alpha val="100000"/>
                  </a:srgbClr>
                </a:solidFill>
                <a:latin typeface="Karla"/>
              </a:rPr>
              <a:t>2.52</a:t>
            </a:r>
          </a:p>
        </p:txBody>
      </p:sp>
      <p:sp>
        <p:nvSpPr>
          <p:cNvPr id="11" name="TextBox 11"/>
          <p:cNvSpPr txBox="1"/>
          <p:nvPr/>
        </p:nvSpPr>
        <p:spPr>
          <a:xfrm rot="21600000">
            <a:off x="3247304" y="1025079"/>
            <a:ext cx="2587033" cy="287733"/>
          </a:xfrm>
          <a:prstGeom prst="rect">
            <a:avLst/>
          </a:prstGeom>
        </p:spPr>
        <p:txBody>
          <a:bodyPr lIns="0" tIns="17280" rIns="0" bIns="0" rtlCol="0" anchor="t"/>
          <a:lstStyle/>
          <a:p>
            <a:pPr algn="ctr">
              <a:lnSpc>
                <a:spcPts val="1756"/>
              </a:lnSpc>
            </a:pPr>
            <a:r>
              <a:rPr lang="en-US" sz="1350" b="1" dirty="0">
                <a:solidFill>
                  <a:srgbClr val="FFFFFF">
                    <a:alpha val="100000"/>
                  </a:srgbClr>
                </a:solidFill>
                <a:latin typeface="Karla"/>
              </a:rPr>
              <a:t>REGULATORY  </a:t>
            </a:r>
            <a:r>
              <a:rPr lang="en-US" sz="2400" b="1" i="1" dirty="0">
                <a:solidFill>
                  <a:srgbClr val="F8E71C">
                    <a:alpha val="100000"/>
                  </a:srgbClr>
                </a:solidFill>
                <a:latin typeface="Karla"/>
              </a:rPr>
              <a:t>level 2</a:t>
            </a:r>
          </a:p>
        </p:txBody>
      </p:sp>
      <p:pic>
        <p:nvPicPr>
          <p:cNvPr id="12" name="Picture 12"/>
          <p:cNvPicPr>
            <a:picLocks noChangeAspect="1"/>
          </p:cNvPicPr>
          <p:nvPr/>
        </p:nvPicPr>
        <p:blipFill>
          <a:blip r:embed="rId4">
            <a:alphaModFix/>
          </a:blip>
          <a:srcRect/>
          <a:stretch>
            <a:fillRect/>
          </a:stretch>
        </p:blipFill>
        <p:spPr>
          <a:xfrm rot="21600000">
            <a:off x="2928638" y="1374593"/>
            <a:ext cx="6713592" cy="2054407"/>
          </a:xfrm>
          <a:prstGeom prst="rect">
            <a:avLst/>
          </a:prstGeom>
        </p:spPr>
      </p:pic>
      <p:grpSp>
        <p:nvGrpSpPr>
          <p:cNvPr id="20" name="Group 20"/>
          <p:cNvGrpSpPr/>
          <p:nvPr/>
        </p:nvGrpSpPr>
        <p:grpSpPr>
          <a:xfrm rot="21600000">
            <a:off x="5834765" y="-8082"/>
            <a:ext cx="6357520" cy="1433342"/>
            <a:chOff x="4588835" y="5238"/>
            <a:chExt cx="3046916" cy="1194452"/>
          </a:xfrm>
        </p:grpSpPr>
        <p:sp>
          <p:nvSpPr>
            <p:cNvPr id="19" name="Freeform 19"/>
            <p:cNvSpPr/>
            <p:nvPr/>
          </p:nvSpPr>
          <p:spPr>
            <a:xfrm>
              <a:off x="4588835" y="5238"/>
              <a:ext cx="3046916" cy="1194452"/>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00000">
                <a:alpha val="20000"/>
              </a:srgbClr>
            </a:solidFill>
          </p:spPr>
        </p:sp>
      </p:grpSp>
      <p:pic>
        <p:nvPicPr>
          <p:cNvPr id="21" name="Picture 21"/>
          <p:cNvPicPr>
            <a:picLocks noChangeAspect="1"/>
          </p:cNvPicPr>
          <p:nvPr/>
        </p:nvPicPr>
        <p:blipFill>
          <a:blip r:embed="rId5">
            <a:alphaModFix/>
          </a:blip>
          <a:srcRect/>
          <a:stretch>
            <a:fillRect/>
          </a:stretch>
        </p:blipFill>
        <p:spPr>
          <a:xfrm rot="21600000">
            <a:off x="5834480" y="-111472"/>
            <a:ext cx="6357520" cy="1675258"/>
          </a:xfrm>
          <a:prstGeom prst="rect">
            <a:avLst/>
          </a:prstGeom>
        </p:spPr>
      </p:pic>
      <p:sp>
        <p:nvSpPr>
          <p:cNvPr id="28" name="TextBox 28"/>
          <p:cNvSpPr txBox="1"/>
          <p:nvPr/>
        </p:nvSpPr>
        <p:spPr>
          <a:xfrm rot="21600000">
            <a:off x="8115301" y="78566"/>
            <a:ext cx="3830682" cy="314551"/>
          </a:xfrm>
          <a:prstGeom prst="rect">
            <a:avLst/>
          </a:prstGeom>
        </p:spPr>
        <p:txBody>
          <a:bodyPr lIns="0" tIns="17280" rIns="0" bIns="0" rtlCol="0" anchor="t"/>
          <a:lstStyle/>
          <a:p>
            <a:pPr>
              <a:lnSpc>
                <a:spcPts val="1404"/>
              </a:lnSpc>
            </a:pPr>
            <a:r>
              <a:rPr lang="en-US" sz="1080" b="1" dirty="0">
                <a:solidFill>
                  <a:srgbClr val="FFFFFF">
                    <a:alpha val="100000"/>
                  </a:srgbClr>
                </a:solidFill>
                <a:latin typeface="Karla"/>
              </a:rPr>
              <a:t>Service beneficiary is students, parents and  communities </a:t>
            </a:r>
          </a:p>
        </p:txBody>
      </p:sp>
      <p:sp>
        <p:nvSpPr>
          <p:cNvPr id="29" name="TextBox 29"/>
          <p:cNvSpPr txBox="1"/>
          <p:nvPr/>
        </p:nvSpPr>
        <p:spPr>
          <a:xfrm rot="21600000">
            <a:off x="7182303" y="605136"/>
            <a:ext cx="531303" cy="242041"/>
          </a:xfrm>
          <a:prstGeom prst="rect">
            <a:avLst/>
          </a:prstGeom>
        </p:spPr>
        <p:txBody>
          <a:bodyPr lIns="0" tIns="17280" rIns="0" bIns="0" rtlCol="0" anchor="t"/>
          <a:lstStyle/>
          <a:p>
            <a:pPr algn="ctr">
              <a:lnSpc>
                <a:spcPts val="1756"/>
              </a:lnSpc>
            </a:pPr>
            <a:r>
              <a:rPr lang="en-US" sz="2000" b="1" dirty="0">
                <a:solidFill>
                  <a:srgbClr val="FFFFFF">
                    <a:alpha val="100000"/>
                  </a:srgbClr>
                </a:solidFill>
                <a:latin typeface="Overpass"/>
              </a:rPr>
              <a:t>85%</a:t>
            </a:r>
          </a:p>
        </p:txBody>
      </p:sp>
      <p:sp>
        <p:nvSpPr>
          <p:cNvPr id="36" name="TextBox 36"/>
          <p:cNvSpPr txBox="1"/>
          <p:nvPr/>
        </p:nvSpPr>
        <p:spPr>
          <a:xfrm rot="21600000">
            <a:off x="2550314" y="901947"/>
            <a:ext cx="1074421" cy="373567"/>
          </a:xfrm>
          <a:prstGeom prst="rect">
            <a:avLst/>
          </a:prstGeom>
        </p:spPr>
        <p:txBody>
          <a:bodyPr lIns="0" tIns="38880" rIns="0" bIns="0" rtlCol="0" anchor="t"/>
          <a:lstStyle/>
          <a:p>
            <a:pPr algn="ctr">
              <a:lnSpc>
                <a:spcPts val="2970"/>
              </a:lnSpc>
            </a:pPr>
            <a:r>
              <a:rPr lang="en-US" sz="2400" b="1" dirty="0">
                <a:solidFill>
                  <a:srgbClr val="F8E71C">
                    <a:alpha val="100000"/>
                  </a:srgbClr>
                </a:solidFill>
                <a:latin typeface="Anton"/>
              </a:rPr>
              <a:t>2.56</a:t>
            </a:r>
          </a:p>
        </p:txBody>
      </p:sp>
      <p:grpSp>
        <p:nvGrpSpPr>
          <p:cNvPr id="80" name="Group 79">
            <a:extLst>
              <a:ext uri="{FF2B5EF4-FFF2-40B4-BE49-F238E27FC236}">
                <a16:creationId xmlns:a16="http://schemas.microsoft.com/office/drawing/2014/main" id="{165066B6-AB51-439A-983D-1791C77750B6}"/>
              </a:ext>
            </a:extLst>
          </p:cNvPr>
          <p:cNvGrpSpPr/>
          <p:nvPr/>
        </p:nvGrpSpPr>
        <p:grpSpPr>
          <a:xfrm>
            <a:off x="9947040" y="1443929"/>
            <a:ext cx="2160901" cy="1843829"/>
            <a:chOff x="10132677" y="1462753"/>
            <a:chExt cx="1973868" cy="1688841"/>
          </a:xfrm>
        </p:grpSpPr>
        <p:grpSp>
          <p:nvGrpSpPr>
            <p:cNvPr id="14" name="Group 14"/>
            <p:cNvGrpSpPr/>
            <p:nvPr/>
          </p:nvGrpSpPr>
          <p:grpSpPr>
            <a:xfrm rot="21600000">
              <a:off x="10326502" y="2674752"/>
              <a:ext cx="1773631" cy="476842"/>
              <a:chOff x="6146246" y="2207327"/>
              <a:chExt cx="1478026" cy="397368"/>
            </a:xfrm>
          </p:grpSpPr>
          <p:sp>
            <p:nvSpPr>
              <p:cNvPr id="13" name="Freeform 13"/>
              <p:cNvSpPr/>
              <p:nvPr/>
            </p:nvSpPr>
            <p:spPr>
              <a:xfrm>
                <a:off x="6146246" y="2207327"/>
                <a:ext cx="1478026" cy="39736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sp>
        </p:grpSp>
        <p:grpSp>
          <p:nvGrpSpPr>
            <p:cNvPr id="16" name="Group 16"/>
            <p:cNvGrpSpPr/>
            <p:nvPr/>
          </p:nvGrpSpPr>
          <p:grpSpPr>
            <a:xfrm rot="21600000">
              <a:off x="10332914" y="2069875"/>
              <a:ext cx="1773631" cy="476842"/>
              <a:chOff x="6151589" y="1703263"/>
              <a:chExt cx="1478026" cy="397368"/>
            </a:xfrm>
          </p:grpSpPr>
          <p:sp>
            <p:nvSpPr>
              <p:cNvPr id="15" name="Freeform 15"/>
              <p:cNvSpPr/>
              <p:nvPr/>
            </p:nvSpPr>
            <p:spPr>
              <a:xfrm>
                <a:off x="6151589" y="1703263"/>
                <a:ext cx="1478026" cy="397368"/>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sp>
        </p:grpSp>
        <p:grpSp>
          <p:nvGrpSpPr>
            <p:cNvPr id="18" name="Group 18"/>
            <p:cNvGrpSpPr/>
            <p:nvPr/>
          </p:nvGrpSpPr>
          <p:grpSpPr>
            <a:xfrm rot="21600000">
              <a:off x="10316498" y="1462753"/>
              <a:ext cx="1773631" cy="468704"/>
              <a:chOff x="6137909" y="1197327"/>
              <a:chExt cx="1478026" cy="390587"/>
            </a:xfrm>
          </p:grpSpPr>
          <p:sp>
            <p:nvSpPr>
              <p:cNvPr id="17" name="Freeform 17"/>
              <p:cNvSpPr/>
              <p:nvPr/>
            </p:nvSpPr>
            <p:spPr>
              <a:xfrm>
                <a:off x="6137909" y="1197327"/>
                <a:ext cx="1478026" cy="390587"/>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sp>
        </p:grpSp>
        <p:sp>
          <p:nvSpPr>
            <p:cNvPr id="22" name="TextBox 22"/>
            <p:cNvSpPr txBox="1"/>
            <p:nvPr/>
          </p:nvSpPr>
          <p:spPr>
            <a:xfrm rot="21600000">
              <a:off x="10703868" y="1523852"/>
              <a:ext cx="746581" cy="251460"/>
            </a:xfrm>
            <a:prstGeom prst="rect">
              <a:avLst/>
            </a:prstGeom>
          </p:spPr>
          <p:txBody>
            <a:bodyPr lIns="0" tIns="25920" rIns="0" bIns="0" rtlCol="0" anchor="t"/>
            <a:lstStyle/>
            <a:p>
              <a:pPr>
                <a:lnSpc>
                  <a:spcPts val="1980"/>
                </a:lnSpc>
              </a:pPr>
              <a:r>
                <a:rPr lang="en-US" sz="1800" b="1">
                  <a:solidFill>
                    <a:srgbClr val="FFFFFF">
                      <a:alpha val="100000"/>
                    </a:srgbClr>
                  </a:solidFill>
                  <a:latin typeface="Karla"/>
                </a:rPr>
                <a:t>15062</a:t>
              </a:r>
              <a:r>
                <a:rPr lang="en-US" sz="1800">
                  <a:solidFill>
                    <a:srgbClr val="000000">
                      <a:alpha val="100000"/>
                    </a:srgbClr>
                  </a:solidFill>
                  <a:latin typeface="Karla"/>
                </a:rPr>
                <a:t> </a:t>
              </a:r>
            </a:p>
          </p:txBody>
        </p:sp>
        <p:sp>
          <p:nvSpPr>
            <p:cNvPr id="23" name="TextBox 23"/>
            <p:cNvSpPr txBox="1"/>
            <p:nvPr/>
          </p:nvSpPr>
          <p:spPr>
            <a:xfrm rot="21600000">
              <a:off x="10703868" y="1695611"/>
              <a:ext cx="1152853" cy="217170"/>
            </a:xfrm>
            <a:prstGeom prst="rect">
              <a:avLst/>
            </a:prstGeom>
          </p:spPr>
          <p:txBody>
            <a:bodyPr lIns="0" tIns="17280" rIns="0" bIns="0" rtlCol="0" anchor="t"/>
            <a:lstStyle/>
            <a:p>
              <a:pPr>
                <a:lnSpc>
                  <a:spcPts val="1756"/>
                </a:lnSpc>
              </a:pPr>
              <a:r>
                <a:rPr lang="en-US" sz="1350" b="1">
                  <a:solidFill>
                    <a:srgbClr val="F8E71C">
                      <a:alpha val="100000"/>
                    </a:srgbClr>
                  </a:solidFill>
                  <a:latin typeface="Karla"/>
                </a:rPr>
                <a:t>Respondent</a:t>
              </a:r>
            </a:p>
          </p:txBody>
        </p:sp>
        <p:sp>
          <p:nvSpPr>
            <p:cNvPr id="24" name="TextBox 24"/>
            <p:cNvSpPr txBox="1"/>
            <p:nvPr/>
          </p:nvSpPr>
          <p:spPr>
            <a:xfrm rot="21600000">
              <a:off x="10793659" y="2070064"/>
              <a:ext cx="880924" cy="251460"/>
            </a:xfrm>
            <a:prstGeom prst="rect">
              <a:avLst/>
            </a:prstGeom>
          </p:spPr>
          <p:txBody>
            <a:bodyPr lIns="0" tIns="25920" rIns="0" bIns="0" rtlCol="0" anchor="t"/>
            <a:lstStyle/>
            <a:p>
              <a:pPr>
                <a:lnSpc>
                  <a:spcPts val="1980"/>
                </a:lnSpc>
              </a:pPr>
              <a:r>
                <a:rPr lang="en-US" sz="1800" b="1">
                  <a:solidFill>
                    <a:srgbClr val="FFFFFF">
                      <a:alpha val="100000"/>
                    </a:srgbClr>
                  </a:solidFill>
                  <a:latin typeface="Karla"/>
                </a:rPr>
                <a:t>28 </a:t>
              </a:r>
            </a:p>
          </p:txBody>
        </p:sp>
        <p:sp>
          <p:nvSpPr>
            <p:cNvPr id="25" name="TextBox 25"/>
            <p:cNvSpPr txBox="1"/>
            <p:nvPr/>
          </p:nvSpPr>
          <p:spPr>
            <a:xfrm rot="21600000">
              <a:off x="10749588" y="2274703"/>
              <a:ext cx="825193" cy="217170"/>
            </a:xfrm>
            <a:prstGeom prst="rect">
              <a:avLst/>
            </a:prstGeom>
          </p:spPr>
          <p:txBody>
            <a:bodyPr lIns="0" tIns="17280" rIns="0" bIns="0" rtlCol="0" anchor="t"/>
            <a:lstStyle/>
            <a:p>
              <a:pPr>
                <a:lnSpc>
                  <a:spcPts val="1756"/>
                </a:lnSpc>
              </a:pPr>
              <a:r>
                <a:rPr lang="en-US" sz="1350" b="1">
                  <a:solidFill>
                    <a:srgbClr val="F8E71C">
                      <a:alpha val="100000"/>
                    </a:srgbClr>
                  </a:solidFill>
                  <a:latin typeface="Karla"/>
                </a:rPr>
                <a:t>Schools</a:t>
              </a:r>
            </a:p>
          </p:txBody>
        </p:sp>
        <p:sp>
          <p:nvSpPr>
            <p:cNvPr id="26" name="TextBox 26"/>
            <p:cNvSpPr txBox="1"/>
            <p:nvPr/>
          </p:nvSpPr>
          <p:spPr>
            <a:xfrm rot="21600000">
              <a:off x="10833407" y="2707718"/>
              <a:ext cx="761501" cy="251460"/>
            </a:xfrm>
            <a:prstGeom prst="rect">
              <a:avLst/>
            </a:prstGeom>
          </p:spPr>
          <p:txBody>
            <a:bodyPr lIns="0" tIns="25920" rIns="0" bIns="0" rtlCol="0" anchor="t"/>
            <a:lstStyle/>
            <a:p>
              <a:pPr>
                <a:lnSpc>
                  <a:spcPts val="1980"/>
                </a:lnSpc>
              </a:pPr>
              <a:r>
                <a:rPr lang="en-US" sz="1800" b="1">
                  <a:solidFill>
                    <a:srgbClr val="FFFFFF">
                      <a:alpha val="100000"/>
                    </a:srgbClr>
                  </a:solidFill>
                  <a:latin typeface="Karla"/>
                </a:rPr>
                <a:t>8</a:t>
              </a:r>
            </a:p>
          </p:txBody>
        </p:sp>
        <p:sp>
          <p:nvSpPr>
            <p:cNvPr id="27" name="TextBox 27"/>
            <p:cNvSpPr txBox="1"/>
            <p:nvPr/>
          </p:nvSpPr>
          <p:spPr>
            <a:xfrm rot="21600000">
              <a:off x="10749588" y="2915029"/>
              <a:ext cx="1114753" cy="217170"/>
            </a:xfrm>
            <a:prstGeom prst="rect">
              <a:avLst/>
            </a:prstGeom>
          </p:spPr>
          <p:txBody>
            <a:bodyPr lIns="0" tIns="17280" rIns="0" bIns="0" rtlCol="0" anchor="t"/>
            <a:lstStyle/>
            <a:p>
              <a:pPr>
                <a:lnSpc>
                  <a:spcPts val="1756"/>
                </a:lnSpc>
              </a:pPr>
              <a:r>
                <a:rPr lang="en-US" sz="1350" b="1">
                  <a:solidFill>
                    <a:srgbClr val="F8E71C">
                      <a:alpha val="100000"/>
                    </a:srgbClr>
                  </a:solidFill>
                  <a:latin typeface="Karla"/>
                </a:rPr>
                <a:t>Provinces</a:t>
              </a:r>
            </a:p>
          </p:txBody>
        </p:sp>
        <p:grpSp>
          <p:nvGrpSpPr>
            <p:cNvPr id="31" name="Group 31"/>
            <p:cNvGrpSpPr/>
            <p:nvPr/>
          </p:nvGrpSpPr>
          <p:grpSpPr>
            <a:xfrm rot="21600000">
              <a:off x="10132677" y="1528868"/>
              <a:ext cx="362414" cy="365088"/>
              <a:chOff x="5984725" y="1252423"/>
              <a:chExt cx="302012" cy="304240"/>
            </a:xfrm>
          </p:grpSpPr>
          <p:sp>
            <p:nvSpPr>
              <p:cNvPr id="30" name="Freeform 30"/>
              <p:cNvSpPr/>
              <p:nvPr/>
            </p:nvSpPr>
            <p:spPr>
              <a:xfrm>
                <a:off x="5984725" y="1252423"/>
                <a:ext cx="302012" cy="304240"/>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grpSp>
          <p:nvGrpSpPr>
            <p:cNvPr id="33" name="Group 33"/>
            <p:cNvGrpSpPr/>
            <p:nvPr/>
          </p:nvGrpSpPr>
          <p:grpSpPr>
            <a:xfrm rot="21600000">
              <a:off x="10155537" y="2076085"/>
              <a:ext cx="391246" cy="399890"/>
              <a:chOff x="6003775" y="1708437"/>
              <a:chExt cx="326038" cy="333242"/>
            </a:xfrm>
          </p:grpSpPr>
          <p:sp>
            <p:nvSpPr>
              <p:cNvPr id="32" name="Freeform 32"/>
              <p:cNvSpPr/>
              <p:nvPr/>
            </p:nvSpPr>
            <p:spPr>
              <a:xfrm>
                <a:off x="6003775" y="1708437"/>
                <a:ext cx="326038" cy="333242"/>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grpSp>
          <p:nvGrpSpPr>
            <p:cNvPr id="35" name="Group 35"/>
            <p:cNvGrpSpPr/>
            <p:nvPr/>
          </p:nvGrpSpPr>
          <p:grpSpPr>
            <a:xfrm rot="21600000">
              <a:off x="10155537" y="2711445"/>
              <a:ext cx="377654" cy="386299"/>
              <a:chOff x="6003775" y="2237904"/>
              <a:chExt cx="314712" cy="321916"/>
            </a:xfrm>
          </p:grpSpPr>
          <p:sp>
            <p:nvSpPr>
              <p:cNvPr id="34" name="Freeform 34"/>
              <p:cNvSpPr/>
              <p:nvPr/>
            </p:nvSpPr>
            <p:spPr>
              <a:xfrm>
                <a:off x="6003775" y="2237904"/>
                <a:ext cx="314712" cy="321916"/>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FFFFFF">
                  <a:alpha val="100000"/>
                </a:srgbClr>
              </a:solidFill>
            </p:spPr>
          </p:sp>
        </p:grpSp>
        <p:grpSp>
          <p:nvGrpSpPr>
            <p:cNvPr id="38" name="Group 38"/>
            <p:cNvGrpSpPr/>
            <p:nvPr/>
          </p:nvGrpSpPr>
          <p:grpSpPr>
            <a:xfrm rot="21600000">
              <a:off x="10207417" y="2137521"/>
              <a:ext cx="281452" cy="265368"/>
              <a:chOff x="6047008" y="1759634"/>
              <a:chExt cx="234543" cy="221140"/>
            </a:xfrm>
          </p:grpSpPr>
          <p:sp>
            <p:nvSpPr>
              <p:cNvPr id="37" name="Freeform 37"/>
              <p:cNvSpPr/>
              <p:nvPr/>
            </p:nvSpPr>
            <p:spPr>
              <a:xfrm>
                <a:off x="6047008" y="1759634"/>
                <a:ext cx="234543" cy="221140"/>
              </a:xfrm>
              <a:custGeom>
                <a:avLst/>
                <a:gdLst/>
                <a:ahLst/>
                <a:cxnLst/>
                <a:rect l="0" t="0" r="0" b="0"/>
                <a:pathLst>
                  <a:path w="288950" h="302894">
                    <a:moveTo>
                      <a:pt x="283978" y="253078"/>
                    </a:moveTo>
                    <a:lnTo>
                      <a:pt x="269043" y="253078"/>
                    </a:lnTo>
                    <a:lnTo>
                      <a:pt x="269043" y="218198"/>
                    </a:lnTo>
                    <a:cubicBezTo>
                      <a:pt x="269043" y="215445"/>
                      <a:pt x="266814" y="213216"/>
                      <a:pt x="264052" y="213216"/>
                    </a:cubicBezTo>
                    <a:lnTo>
                      <a:pt x="24908" y="213216"/>
                    </a:lnTo>
                    <a:cubicBezTo>
                      <a:pt x="22155" y="213216"/>
                      <a:pt x="19926" y="215445"/>
                      <a:pt x="19926" y="218198"/>
                    </a:cubicBezTo>
                    <a:lnTo>
                      <a:pt x="19926" y="253078"/>
                    </a:lnTo>
                    <a:lnTo>
                      <a:pt x="4982" y="253078"/>
                    </a:lnTo>
                    <a:cubicBezTo>
                      <a:pt x="2229" y="253078"/>
                      <a:pt x="0" y="255288"/>
                      <a:pt x="0" y="258041"/>
                    </a:cubicBezTo>
                    <a:lnTo>
                      <a:pt x="0" y="297912"/>
                    </a:lnTo>
                    <a:cubicBezTo>
                      <a:pt x="0" y="300665"/>
                      <a:pt x="2219" y="302894"/>
                      <a:pt x="4982" y="302894"/>
                    </a:cubicBezTo>
                    <a:lnTo>
                      <a:pt x="283988" y="302894"/>
                    </a:lnTo>
                    <a:cubicBezTo>
                      <a:pt x="286741" y="302894"/>
                      <a:pt x="288960" y="300665"/>
                      <a:pt x="288950" y="297912"/>
                    </a:cubicBezTo>
                    <a:lnTo>
                      <a:pt x="288950" y="258041"/>
                    </a:lnTo>
                    <a:cubicBezTo>
                      <a:pt x="288960" y="255288"/>
                      <a:pt x="286731" y="253078"/>
                      <a:pt x="283978" y="253078"/>
                    </a:cubicBezTo>
                    <a:close/>
                    <a:moveTo>
                      <a:pt x="29899" y="223179"/>
                    </a:moveTo>
                    <a:lnTo>
                      <a:pt x="259061" y="223179"/>
                    </a:lnTo>
                    <a:lnTo>
                      <a:pt x="259061" y="253078"/>
                    </a:lnTo>
                    <a:lnTo>
                      <a:pt x="29899" y="253078"/>
                    </a:lnTo>
                    <a:lnTo>
                      <a:pt x="29899" y="223179"/>
                    </a:lnTo>
                    <a:close/>
                    <a:moveTo>
                      <a:pt x="278997" y="292931"/>
                    </a:moveTo>
                    <a:lnTo>
                      <a:pt x="9963" y="292931"/>
                    </a:lnTo>
                    <a:lnTo>
                      <a:pt x="9963" y="263032"/>
                    </a:lnTo>
                    <a:lnTo>
                      <a:pt x="24908" y="263032"/>
                    </a:lnTo>
                    <a:lnTo>
                      <a:pt x="264052" y="263032"/>
                    </a:lnTo>
                    <a:lnTo>
                      <a:pt x="278997" y="263032"/>
                    </a:lnTo>
                    <a:lnTo>
                      <a:pt x="278997" y="292931"/>
                    </a:lnTo>
                    <a:close/>
                    <a:moveTo>
                      <a:pt x="21307" y="72760"/>
                    </a:moveTo>
                    <a:lnTo>
                      <a:pt x="270415" y="72760"/>
                    </a:lnTo>
                    <a:cubicBezTo>
                      <a:pt x="272729" y="72760"/>
                      <a:pt x="274720" y="71170"/>
                      <a:pt x="275272" y="68931"/>
                    </a:cubicBezTo>
                    <a:cubicBezTo>
                      <a:pt x="275815" y="66693"/>
                      <a:pt x="274720" y="64369"/>
                      <a:pt x="272672" y="63340"/>
                    </a:cubicBezTo>
                    <a:lnTo>
                      <a:pt x="147590" y="532"/>
                    </a:lnTo>
                    <a:cubicBezTo>
                      <a:pt x="146171" y="-182"/>
                      <a:pt x="144504" y="-173"/>
                      <a:pt x="143104" y="532"/>
                    </a:cubicBezTo>
                    <a:lnTo>
                      <a:pt x="19069" y="63340"/>
                    </a:lnTo>
                    <a:cubicBezTo>
                      <a:pt x="17002" y="64378"/>
                      <a:pt x="15926" y="66693"/>
                      <a:pt x="16469" y="68941"/>
                    </a:cubicBezTo>
                    <a:cubicBezTo>
                      <a:pt x="17002" y="71179"/>
                      <a:pt x="19002" y="72760"/>
                      <a:pt x="21307" y="72760"/>
                    </a:cubicBezTo>
                    <a:close/>
                    <a:moveTo>
                      <a:pt x="145351" y="10553"/>
                    </a:moveTo>
                    <a:lnTo>
                      <a:pt x="249393" y="62797"/>
                    </a:lnTo>
                    <a:lnTo>
                      <a:pt x="42177" y="62797"/>
                    </a:lnTo>
                    <a:lnTo>
                      <a:pt x="145351" y="10553"/>
                    </a:lnTo>
                    <a:close/>
                    <a:moveTo>
                      <a:pt x="39862" y="93639"/>
                    </a:moveTo>
                    <a:lnTo>
                      <a:pt x="39862" y="203253"/>
                    </a:lnTo>
                    <a:cubicBezTo>
                      <a:pt x="39862" y="206006"/>
                      <a:pt x="42081" y="208225"/>
                      <a:pt x="44844" y="208225"/>
                    </a:cubicBezTo>
                    <a:cubicBezTo>
                      <a:pt x="47596" y="208225"/>
                      <a:pt x="49825" y="206006"/>
                      <a:pt x="49825" y="203253"/>
                    </a:cubicBezTo>
                    <a:lnTo>
                      <a:pt x="49825" y="93639"/>
                    </a:lnTo>
                    <a:cubicBezTo>
                      <a:pt x="49825" y="90886"/>
                      <a:pt x="47596" y="88658"/>
                      <a:pt x="44844" y="88658"/>
                    </a:cubicBezTo>
                    <a:cubicBezTo>
                      <a:pt x="42091" y="88658"/>
                      <a:pt x="39862" y="90886"/>
                      <a:pt x="39862" y="93639"/>
                    </a:cubicBezTo>
                    <a:close/>
                    <a:moveTo>
                      <a:pt x="59788" y="93639"/>
                    </a:moveTo>
                    <a:lnTo>
                      <a:pt x="59788" y="203253"/>
                    </a:lnTo>
                    <a:cubicBezTo>
                      <a:pt x="59788" y="206006"/>
                      <a:pt x="62017" y="208225"/>
                      <a:pt x="64770" y="208225"/>
                    </a:cubicBezTo>
                    <a:cubicBezTo>
                      <a:pt x="67523" y="208225"/>
                      <a:pt x="69752" y="206006"/>
                      <a:pt x="69752" y="203253"/>
                    </a:cubicBezTo>
                    <a:lnTo>
                      <a:pt x="69752" y="93639"/>
                    </a:lnTo>
                    <a:cubicBezTo>
                      <a:pt x="69752" y="90886"/>
                      <a:pt x="67523" y="88658"/>
                      <a:pt x="64770" y="88658"/>
                    </a:cubicBezTo>
                    <a:cubicBezTo>
                      <a:pt x="62017" y="88658"/>
                      <a:pt x="59788" y="90886"/>
                      <a:pt x="59788" y="93639"/>
                    </a:cubicBezTo>
                    <a:close/>
                    <a:moveTo>
                      <a:pt x="129540" y="93639"/>
                    </a:moveTo>
                    <a:lnTo>
                      <a:pt x="129540" y="203253"/>
                    </a:lnTo>
                    <a:cubicBezTo>
                      <a:pt x="129540" y="206006"/>
                      <a:pt x="131769" y="208225"/>
                      <a:pt x="134522" y="208225"/>
                    </a:cubicBezTo>
                    <a:cubicBezTo>
                      <a:pt x="137274" y="208225"/>
                      <a:pt x="139503" y="206006"/>
                      <a:pt x="139494" y="203253"/>
                    </a:cubicBezTo>
                    <a:lnTo>
                      <a:pt x="139494" y="93639"/>
                    </a:lnTo>
                    <a:cubicBezTo>
                      <a:pt x="139494" y="90886"/>
                      <a:pt x="137274" y="88658"/>
                      <a:pt x="134522" y="88658"/>
                    </a:cubicBezTo>
                    <a:cubicBezTo>
                      <a:pt x="131769" y="88658"/>
                      <a:pt x="129540" y="90886"/>
                      <a:pt x="129540" y="93639"/>
                    </a:cubicBezTo>
                    <a:close/>
                    <a:moveTo>
                      <a:pt x="149466" y="93639"/>
                    </a:moveTo>
                    <a:lnTo>
                      <a:pt x="149466" y="203253"/>
                    </a:lnTo>
                    <a:cubicBezTo>
                      <a:pt x="149466" y="206006"/>
                      <a:pt x="151686" y="208225"/>
                      <a:pt x="154448" y="208225"/>
                    </a:cubicBezTo>
                    <a:cubicBezTo>
                      <a:pt x="157201" y="208225"/>
                      <a:pt x="159410" y="206006"/>
                      <a:pt x="159410" y="203253"/>
                    </a:cubicBezTo>
                    <a:lnTo>
                      <a:pt x="159410" y="93639"/>
                    </a:lnTo>
                    <a:cubicBezTo>
                      <a:pt x="159410" y="90886"/>
                      <a:pt x="157201" y="88658"/>
                      <a:pt x="154448" y="88658"/>
                    </a:cubicBezTo>
                    <a:cubicBezTo>
                      <a:pt x="151695" y="88658"/>
                      <a:pt x="149466" y="90886"/>
                      <a:pt x="149466" y="93639"/>
                    </a:cubicBezTo>
                    <a:close/>
                    <a:moveTo>
                      <a:pt x="219237" y="93639"/>
                    </a:moveTo>
                    <a:lnTo>
                      <a:pt x="219237" y="203253"/>
                    </a:lnTo>
                    <a:cubicBezTo>
                      <a:pt x="219237" y="206006"/>
                      <a:pt x="221447" y="208225"/>
                      <a:pt x="224199" y="208225"/>
                    </a:cubicBezTo>
                    <a:cubicBezTo>
                      <a:pt x="226952" y="208225"/>
                      <a:pt x="229181" y="206006"/>
                      <a:pt x="229162" y="203253"/>
                    </a:cubicBezTo>
                    <a:lnTo>
                      <a:pt x="229162" y="93639"/>
                    </a:lnTo>
                    <a:cubicBezTo>
                      <a:pt x="229162" y="90886"/>
                      <a:pt x="226952" y="88658"/>
                      <a:pt x="224199" y="88658"/>
                    </a:cubicBezTo>
                    <a:cubicBezTo>
                      <a:pt x="221447" y="88658"/>
                      <a:pt x="219237" y="90886"/>
                      <a:pt x="219237" y="93639"/>
                    </a:cubicBezTo>
                    <a:close/>
                    <a:moveTo>
                      <a:pt x="239154" y="93639"/>
                    </a:moveTo>
                    <a:lnTo>
                      <a:pt x="239154" y="203253"/>
                    </a:lnTo>
                    <a:cubicBezTo>
                      <a:pt x="239154" y="206006"/>
                      <a:pt x="241363" y="208225"/>
                      <a:pt x="244116" y="208225"/>
                    </a:cubicBezTo>
                    <a:cubicBezTo>
                      <a:pt x="246869" y="208225"/>
                      <a:pt x="249098" y="206006"/>
                      <a:pt x="249098" y="203253"/>
                    </a:cubicBezTo>
                    <a:lnTo>
                      <a:pt x="249098" y="93639"/>
                    </a:lnTo>
                    <a:cubicBezTo>
                      <a:pt x="249098" y="90886"/>
                      <a:pt x="246869" y="88658"/>
                      <a:pt x="244116" y="88658"/>
                    </a:cubicBezTo>
                    <a:cubicBezTo>
                      <a:pt x="241363" y="88658"/>
                      <a:pt x="239154" y="90886"/>
                      <a:pt x="239154" y="93639"/>
                    </a:cubicBezTo>
                    <a:close/>
                  </a:path>
                </a:pathLst>
              </a:custGeom>
              <a:solidFill>
                <a:srgbClr val="000000">
                  <a:alpha val="100000"/>
                </a:srgbClr>
              </a:solidFill>
            </p:spPr>
          </p:sp>
        </p:grpSp>
        <p:grpSp>
          <p:nvGrpSpPr>
            <p:cNvPr id="40" name="Group 40"/>
            <p:cNvGrpSpPr/>
            <p:nvPr/>
          </p:nvGrpSpPr>
          <p:grpSpPr>
            <a:xfrm rot="21600000">
              <a:off x="10201608" y="2784590"/>
              <a:ext cx="281974" cy="248716"/>
              <a:chOff x="6042168" y="2298858"/>
              <a:chExt cx="234978" cy="207263"/>
            </a:xfrm>
          </p:grpSpPr>
          <p:sp>
            <p:nvSpPr>
              <p:cNvPr id="39" name="Freeform 39"/>
              <p:cNvSpPr/>
              <p:nvPr/>
            </p:nvSpPr>
            <p:spPr>
              <a:xfrm>
                <a:off x="6042168" y="2298858"/>
                <a:ext cx="234978" cy="207263"/>
              </a:xfrm>
              <a:custGeom>
                <a:avLst/>
                <a:gdLst/>
                <a:ahLst/>
                <a:cxnLst/>
                <a:rect l="0" t="0" r="0" b="0"/>
                <a:pathLst>
                  <a:path w="305194" h="215627">
                    <a:moveTo>
                      <a:pt x="304464" y="166926"/>
                    </a:moveTo>
                    <a:lnTo>
                      <a:pt x="220644" y="21193"/>
                    </a:lnTo>
                    <a:cubicBezTo>
                      <a:pt x="218739" y="18336"/>
                      <a:pt x="213977" y="18336"/>
                      <a:pt x="212072" y="21193"/>
                    </a:cubicBezTo>
                    <a:lnTo>
                      <a:pt x="190164" y="59293"/>
                    </a:lnTo>
                    <a:lnTo>
                      <a:pt x="156827" y="2143"/>
                    </a:lnTo>
                    <a:cubicBezTo>
                      <a:pt x="154922" y="-714"/>
                      <a:pt x="150159" y="-714"/>
                      <a:pt x="148254" y="2143"/>
                    </a:cubicBezTo>
                    <a:lnTo>
                      <a:pt x="114917" y="59293"/>
                    </a:lnTo>
                    <a:cubicBezTo>
                      <a:pt x="114917" y="59293"/>
                      <a:pt x="93009" y="21193"/>
                      <a:pt x="93009" y="21193"/>
                    </a:cubicBezTo>
                    <a:cubicBezTo>
                      <a:pt x="91104" y="18336"/>
                      <a:pt x="86342" y="18336"/>
                      <a:pt x="84437" y="21193"/>
                    </a:cubicBezTo>
                    <a:cubicBezTo>
                      <a:pt x="84437" y="21193"/>
                      <a:pt x="617" y="166926"/>
                      <a:pt x="617" y="166926"/>
                    </a:cubicBezTo>
                    <a:cubicBezTo>
                      <a:pt x="-1288" y="169783"/>
                      <a:pt x="1569" y="174546"/>
                      <a:pt x="4427" y="173593"/>
                    </a:cubicBezTo>
                    <a:cubicBezTo>
                      <a:pt x="4427" y="173593"/>
                      <a:pt x="48242" y="173593"/>
                      <a:pt x="48242" y="173593"/>
                    </a:cubicBezTo>
                    <a:cubicBezTo>
                      <a:pt x="48242" y="173593"/>
                      <a:pt x="29192" y="208836"/>
                      <a:pt x="29192" y="208836"/>
                    </a:cubicBezTo>
                    <a:cubicBezTo>
                      <a:pt x="27287" y="211693"/>
                      <a:pt x="30144" y="216456"/>
                      <a:pt x="33002" y="215503"/>
                    </a:cubicBezTo>
                    <a:cubicBezTo>
                      <a:pt x="33002" y="215503"/>
                      <a:pt x="272079" y="215503"/>
                      <a:pt x="272079" y="215503"/>
                    </a:cubicBezTo>
                    <a:cubicBezTo>
                      <a:pt x="275889" y="215503"/>
                      <a:pt x="277794" y="211693"/>
                      <a:pt x="275889" y="208836"/>
                    </a:cubicBezTo>
                    <a:cubicBezTo>
                      <a:pt x="275889" y="208836"/>
                      <a:pt x="255887" y="173593"/>
                      <a:pt x="255887" y="173593"/>
                    </a:cubicBezTo>
                    <a:lnTo>
                      <a:pt x="299702" y="173593"/>
                    </a:lnTo>
                    <a:cubicBezTo>
                      <a:pt x="304464" y="174546"/>
                      <a:pt x="306369" y="169783"/>
                      <a:pt x="304464" y="166926"/>
                    </a:cubicBezTo>
                    <a:close/>
                    <a:moveTo>
                      <a:pt x="153017" y="13573"/>
                    </a:moveTo>
                    <a:cubicBezTo>
                      <a:pt x="161589" y="27861"/>
                      <a:pt x="190164" y="77391"/>
                      <a:pt x="197784" y="90726"/>
                    </a:cubicBezTo>
                    <a:lnTo>
                      <a:pt x="183497" y="104061"/>
                    </a:lnTo>
                    <a:lnTo>
                      <a:pt x="175877" y="97393"/>
                    </a:lnTo>
                    <a:cubicBezTo>
                      <a:pt x="173972" y="95488"/>
                      <a:pt x="171114" y="95488"/>
                      <a:pt x="169209" y="97393"/>
                    </a:cubicBezTo>
                    <a:cubicBezTo>
                      <a:pt x="169209" y="97393"/>
                      <a:pt x="153017" y="112633"/>
                      <a:pt x="153017" y="112633"/>
                    </a:cubicBezTo>
                    <a:lnTo>
                      <a:pt x="136824" y="97393"/>
                    </a:lnTo>
                    <a:cubicBezTo>
                      <a:pt x="135872" y="96441"/>
                      <a:pt x="134919" y="96441"/>
                      <a:pt x="133967" y="96441"/>
                    </a:cubicBezTo>
                    <a:cubicBezTo>
                      <a:pt x="133014" y="96441"/>
                      <a:pt x="131109" y="96441"/>
                      <a:pt x="130157" y="97393"/>
                    </a:cubicBezTo>
                    <a:cubicBezTo>
                      <a:pt x="130157" y="97393"/>
                      <a:pt x="122537" y="104061"/>
                      <a:pt x="122537" y="104061"/>
                    </a:cubicBezTo>
                    <a:lnTo>
                      <a:pt x="108249" y="90726"/>
                    </a:lnTo>
                    <a:cubicBezTo>
                      <a:pt x="115869" y="77391"/>
                      <a:pt x="144444" y="27861"/>
                      <a:pt x="153017" y="13573"/>
                    </a:cubicBezTo>
                    <a:close/>
                    <a:moveTo>
                      <a:pt x="12999" y="165021"/>
                    </a:moveTo>
                    <a:lnTo>
                      <a:pt x="89199" y="33576"/>
                    </a:lnTo>
                    <a:lnTo>
                      <a:pt x="110154" y="69771"/>
                    </a:lnTo>
                    <a:cubicBezTo>
                      <a:pt x="102534" y="83106"/>
                      <a:pt x="63482" y="150733"/>
                      <a:pt x="54909" y="165973"/>
                    </a:cubicBezTo>
                    <a:lnTo>
                      <a:pt x="12999" y="165973"/>
                    </a:lnTo>
                    <a:close/>
                    <a:moveTo>
                      <a:pt x="41574" y="206931"/>
                    </a:moveTo>
                    <a:cubicBezTo>
                      <a:pt x="54909" y="184071"/>
                      <a:pt x="90152" y="123111"/>
                      <a:pt x="103487" y="99298"/>
                    </a:cubicBezTo>
                    <a:lnTo>
                      <a:pt x="119679" y="114538"/>
                    </a:lnTo>
                    <a:cubicBezTo>
                      <a:pt x="121584" y="116443"/>
                      <a:pt x="124442" y="116443"/>
                      <a:pt x="126347" y="114538"/>
                    </a:cubicBezTo>
                    <a:lnTo>
                      <a:pt x="133967" y="107871"/>
                    </a:lnTo>
                    <a:lnTo>
                      <a:pt x="150159" y="123111"/>
                    </a:lnTo>
                    <a:cubicBezTo>
                      <a:pt x="151112" y="124063"/>
                      <a:pt x="152064" y="124063"/>
                      <a:pt x="153017" y="124063"/>
                    </a:cubicBezTo>
                    <a:cubicBezTo>
                      <a:pt x="153969" y="124063"/>
                      <a:pt x="154922" y="124063"/>
                      <a:pt x="155874" y="123111"/>
                    </a:cubicBezTo>
                    <a:lnTo>
                      <a:pt x="172067" y="107871"/>
                    </a:lnTo>
                    <a:lnTo>
                      <a:pt x="179687" y="114538"/>
                    </a:lnTo>
                    <a:cubicBezTo>
                      <a:pt x="181592" y="116443"/>
                      <a:pt x="184449" y="116443"/>
                      <a:pt x="186354" y="114538"/>
                    </a:cubicBezTo>
                    <a:lnTo>
                      <a:pt x="202547" y="99298"/>
                    </a:lnTo>
                    <a:lnTo>
                      <a:pt x="264459" y="206931"/>
                    </a:lnTo>
                    <a:lnTo>
                      <a:pt x="41574" y="206931"/>
                    </a:lnTo>
                    <a:close/>
                    <a:moveTo>
                      <a:pt x="251124" y="165021"/>
                    </a:moveTo>
                    <a:cubicBezTo>
                      <a:pt x="235884" y="138351"/>
                      <a:pt x="211119" y="95488"/>
                      <a:pt x="195879" y="68818"/>
                    </a:cubicBezTo>
                    <a:lnTo>
                      <a:pt x="216834" y="32623"/>
                    </a:lnTo>
                    <a:lnTo>
                      <a:pt x="293034" y="164068"/>
                    </a:lnTo>
                    <a:lnTo>
                      <a:pt x="251124" y="164068"/>
                    </a:lnTo>
                    <a:close/>
                  </a:path>
                </a:pathLst>
              </a:custGeom>
              <a:solidFill>
                <a:srgbClr val="000000">
                  <a:alpha val="100000"/>
                </a:srgbClr>
              </a:solidFill>
            </p:spPr>
          </p:sp>
        </p:grpSp>
        <p:grpSp>
          <p:nvGrpSpPr>
            <p:cNvPr id="42" name="Group 42"/>
            <p:cNvGrpSpPr/>
            <p:nvPr/>
          </p:nvGrpSpPr>
          <p:grpSpPr>
            <a:xfrm rot="21600000">
              <a:off x="10204154" y="1562702"/>
              <a:ext cx="254146" cy="261530"/>
              <a:chOff x="6044289" y="1280618"/>
              <a:chExt cx="211788" cy="217942"/>
            </a:xfrm>
          </p:grpSpPr>
          <p:sp>
            <p:nvSpPr>
              <p:cNvPr id="41" name="Freeform 41"/>
              <p:cNvSpPr/>
              <p:nvPr/>
            </p:nvSpPr>
            <p:spPr>
              <a:xfrm>
                <a:off x="6044289" y="1280618"/>
                <a:ext cx="211788" cy="217942"/>
              </a:xfrm>
              <a:custGeom>
                <a:avLst/>
                <a:gdLst/>
                <a:ahLst/>
                <a:cxnLst/>
                <a:rect l="0" t="0" r="0" b="0"/>
                <a:pathLst>
                  <a:path w="256870" h="304800">
                    <a:moveTo>
                      <a:pt x="231905" y="84525"/>
                    </a:moveTo>
                    <a:lnTo>
                      <a:pt x="229057" y="84525"/>
                    </a:lnTo>
                    <a:cubicBezTo>
                      <a:pt x="233467" y="80086"/>
                      <a:pt x="236201" y="73981"/>
                      <a:pt x="236201" y="67256"/>
                    </a:cubicBezTo>
                    <a:lnTo>
                      <a:pt x="236201" y="61179"/>
                    </a:lnTo>
                    <a:cubicBezTo>
                      <a:pt x="236201" y="47654"/>
                      <a:pt x="225190" y="36652"/>
                      <a:pt x="211674" y="36652"/>
                    </a:cubicBezTo>
                    <a:cubicBezTo>
                      <a:pt x="203025" y="36652"/>
                      <a:pt x="195453" y="41177"/>
                      <a:pt x="191081" y="47958"/>
                    </a:cubicBezTo>
                    <a:cubicBezTo>
                      <a:pt x="190814" y="47949"/>
                      <a:pt x="190567" y="47882"/>
                      <a:pt x="190300" y="47882"/>
                    </a:cubicBezTo>
                    <a:lnTo>
                      <a:pt x="187452" y="47882"/>
                    </a:lnTo>
                    <a:cubicBezTo>
                      <a:pt x="191862" y="43444"/>
                      <a:pt x="194596" y="37338"/>
                      <a:pt x="194596" y="30613"/>
                    </a:cubicBezTo>
                    <a:lnTo>
                      <a:pt x="194596" y="24527"/>
                    </a:lnTo>
                    <a:cubicBezTo>
                      <a:pt x="194596" y="11001"/>
                      <a:pt x="183594" y="0"/>
                      <a:pt x="170069" y="0"/>
                    </a:cubicBezTo>
                    <a:cubicBezTo>
                      <a:pt x="156543" y="0"/>
                      <a:pt x="145542" y="11001"/>
                      <a:pt x="145542" y="24527"/>
                    </a:cubicBezTo>
                    <a:lnTo>
                      <a:pt x="145542" y="30604"/>
                    </a:lnTo>
                    <a:cubicBezTo>
                      <a:pt x="145542" y="37338"/>
                      <a:pt x="148276" y="43444"/>
                      <a:pt x="152686" y="47873"/>
                    </a:cubicBezTo>
                    <a:lnTo>
                      <a:pt x="149838" y="47873"/>
                    </a:lnTo>
                    <a:cubicBezTo>
                      <a:pt x="149571" y="47873"/>
                      <a:pt x="149314" y="47939"/>
                      <a:pt x="149047" y="47949"/>
                    </a:cubicBezTo>
                    <a:cubicBezTo>
                      <a:pt x="144666" y="41177"/>
                      <a:pt x="137093" y="36643"/>
                      <a:pt x="128445" y="36643"/>
                    </a:cubicBezTo>
                    <a:cubicBezTo>
                      <a:pt x="119796" y="36643"/>
                      <a:pt x="112224" y="41167"/>
                      <a:pt x="107852" y="47949"/>
                    </a:cubicBezTo>
                    <a:cubicBezTo>
                      <a:pt x="107585" y="47939"/>
                      <a:pt x="107337" y="47873"/>
                      <a:pt x="107061" y="47873"/>
                    </a:cubicBezTo>
                    <a:lnTo>
                      <a:pt x="104213" y="47873"/>
                    </a:lnTo>
                    <a:cubicBezTo>
                      <a:pt x="108623" y="43434"/>
                      <a:pt x="111357" y="37328"/>
                      <a:pt x="111357" y="30604"/>
                    </a:cubicBezTo>
                    <a:lnTo>
                      <a:pt x="111357" y="24527"/>
                    </a:lnTo>
                    <a:cubicBezTo>
                      <a:pt x="111357" y="11001"/>
                      <a:pt x="100355" y="0"/>
                      <a:pt x="86830" y="0"/>
                    </a:cubicBezTo>
                    <a:cubicBezTo>
                      <a:pt x="73304" y="0"/>
                      <a:pt x="62313" y="11001"/>
                      <a:pt x="62313" y="24527"/>
                    </a:cubicBezTo>
                    <a:lnTo>
                      <a:pt x="62313" y="30604"/>
                    </a:lnTo>
                    <a:cubicBezTo>
                      <a:pt x="62313" y="37338"/>
                      <a:pt x="65046" y="43444"/>
                      <a:pt x="69456" y="47873"/>
                    </a:cubicBezTo>
                    <a:lnTo>
                      <a:pt x="66599" y="47873"/>
                    </a:lnTo>
                    <a:cubicBezTo>
                      <a:pt x="66332" y="47873"/>
                      <a:pt x="66084" y="47939"/>
                      <a:pt x="65818" y="47949"/>
                    </a:cubicBezTo>
                    <a:cubicBezTo>
                      <a:pt x="61446" y="41177"/>
                      <a:pt x="53873" y="36643"/>
                      <a:pt x="45225" y="36643"/>
                    </a:cubicBezTo>
                    <a:cubicBezTo>
                      <a:pt x="31699" y="36643"/>
                      <a:pt x="20698" y="47654"/>
                      <a:pt x="20698" y="61170"/>
                    </a:cubicBezTo>
                    <a:lnTo>
                      <a:pt x="20698" y="67247"/>
                    </a:lnTo>
                    <a:cubicBezTo>
                      <a:pt x="20698" y="73981"/>
                      <a:pt x="23432" y="80086"/>
                      <a:pt x="27842" y="84515"/>
                    </a:cubicBezTo>
                    <a:lnTo>
                      <a:pt x="24984" y="84515"/>
                    </a:lnTo>
                    <a:cubicBezTo>
                      <a:pt x="11211" y="84515"/>
                      <a:pt x="0" y="95726"/>
                      <a:pt x="0" y="109499"/>
                    </a:cubicBezTo>
                    <a:lnTo>
                      <a:pt x="0" y="152638"/>
                    </a:lnTo>
                    <a:cubicBezTo>
                      <a:pt x="0" y="164173"/>
                      <a:pt x="7896" y="173812"/>
                      <a:pt x="18545" y="176670"/>
                    </a:cubicBezTo>
                    <a:lnTo>
                      <a:pt x="18545" y="253746"/>
                    </a:lnTo>
                    <a:cubicBezTo>
                      <a:pt x="18545" y="259099"/>
                      <a:pt x="22898" y="263462"/>
                      <a:pt x="28251" y="263462"/>
                    </a:cubicBezTo>
                    <a:lnTo>
                      <a:pt x="45215" y="263462"/>
                    </a:lnTo>
                    <a:lnTo>
                      <a:pt x="60150" y="263462"/>
                    </a:lnTo>
                    <a:lnTo>
                      <a:pt x="60150" y="295085"/>
                    </a:lnTo>
                    <a:cubicBezTo>
                      <a:pt x="60150" y="300438"/>
                      <a:pt x="64503" y="304800"/>
                      <a:pt x="69856" y="304800"/>
                    </a:cubicBezTo>
                    <a:lnTo>
                      <a:pt x="86820" y="304800"/>
                    </a:lnTo>
                    <a:lnTo>
                      <a:pt x="103784" y="304800"/>
                    </a:lnTo>
                    <a:cubicBezTo>
                      <a:pt x="109137" y="304800"/>
                      <a:pt x="113490" y="300438"/>
                      <a:pt x="113490" y="295085"/>
                    </a:cubicBezTo>
                    <a:lnTo>
                      <a:pt x="113490" y="263462"/>
                    </a:lnTo>
                    <a:lnTo>
                      <a:pt x="128445" y="263462"/>
                    </a:lnTo>
                    <a:lnTo>
                      <a:pt x="143380" y="263462"/>
                    </a:lnTo>
                    <a:lnTo>
                      <a:pt x="143380" y="295085"/>
                    </a:lnTo>
                    <a:cubicBezTo>
                      <a:pt x="143380" y="300438"/>
                      <a:pt x="147733" y="304800"/>
                      <a:pt x="153086" y="304800"/>
                    </a:cubicBezTo>
                    <a:lnTo>
                      <a:pt x="170050" y="304800"/>
                    </a:lnTo>
                    <a:lnTo>
                      <a:pt x="187014" y="304800"/>
                    </a:lnTo>
                    <a:cubicBezTo>
                      <a:pt x="192367" y="304800"/>
                      <a:pt x="196720" y="300438"/>
                      <a:pt x="196720" y="295085"/>
                    </a:cubicBezTo>
                    <a:lnTo>
                      <a:pt x="196720" y="263462"/>
                    </a:lnTo>
                    <a:lnTo>
                      <a:pt x="211655" y="263462"/>
                    </a:lnTo>
                    <a:lnTo>
                      <a:pt x="228619" y="263462"/>
                    </a:lnTo>
                    <a:cubicBezTo>
                      <a:pt x="233972" y="263462"/>
                      <a:pt x="238325" y="259099"/>
                      <a:pt x="238325" y="253746"/>
                    </a:cubicBezTo>
                    <a:lnTo>
                      <a:pt x="238325" y="176670"/>
                    </a:lnTo>
                    <a:cubicBezTo>
                      <a:pt x="248964" y="173812"/>
                      <a:pt x="256870" y="164173"/>
                      <a:pt x="256870" y="152638"/>
                    </a:cubicBezTo>
                    <a:lnTo>
                      <a:pt x="256870" y="109499"/>
                    </a:lnTo>
                    <a:cubicBezTo>
                      <a:pt x="256880" y="95736"/>
                      <a:pt x="245678" y="84525"/>
                      <a:pt x="231905" y="84525"/>
                    </a:cubicBezTo>
                    <a:close/>
                    <a:moveTo>
                      <a:pt x="249679" y="152648"/>
                    </a:moveTo>
                    <a:cubicBezTo>
                      <a:pt x="249679" y="160172"/>
                      <a:pt x="244954" y="166583"/>
                      <a:pt x="238335" y="169174"/>
                    </a:cubicBezTo>
                    <a:lnTo>
                      <a:pt x="238335" y="166392"/>
                    </a:lnTo>
                    <a:lnTo>
                      <a:pt x="238335" y="115043"/>
                    </a:lnTo>
                    <a:cubicBezTo>
                      <a:pt x="238335" y="113052"/>
                      <a:pt x="236725" y="111442"/>
                      <a:pt x="234734" y="111442"/>
                    </a:cubicBezTo>
                    <a:cubicBezTo>
                      <a:pt x="232743" y="111442"/>
                      <a:pt x="231134" y="113052"/>
                      <a:pt x="231134" y="115043"/>
                    </a:cubicBezTo>
                    <a:lnTo>
                      <a:pt x="231134" y="117424"/>
                    </a:lnTo>
                    <a:lnTo>
                      <a:pt x="231134" y="157182"/>
                    </a:lnTo>
                    <a:cubicBezTo>
                      <a:pt x="230315" y="156953"/>
                      <a:pt x="229514" y="156677"/>
                      <a:pt x="228629" y="156677"/>
                    </a:cubicBezTo>
                    <a:lnTo>
                      <a:pt x="215265" y="156677"/>
                    </a:lnTo>
                    <a:lnTo>
                      <a:pt x="215265" y="150838"/>
                    </a:lnTo>
                    <a:cubicBezTo>
                      <a:pt x="215265" y="144056"/>
                      <a:pt x="212531" y="137922"/>
                      <a:pt x="208131" y="133417"/>
                    </a:cubicBezTo>
                    <a:cubicBezTo>
                      <a:pt x="207978" y="133264"/>
                      <a:pt x="207826" y="133112"/>
                      <a:pt x="207664" y="132959"/>
                    </a:cubicBezTo>
                    <a:cubicBezTo>
                      <a:pt x="206969" y="132283"/>
                      <a:pt x="206188" y="131693"/>
                      <a:pt x="205416" y="131102"/>
                    </a:cubicBezTo>
                    <a:cubicBezTo>
                      <a:pt x="205035" y="130807"/>
                      <a:pt x="204702" y="130454"/>
                      <a:pt x="204302" y="130178"/>
                    </a:cubicBezTo>
                    <a:cubicBezTo>
                      <a:pt x="203664" y="129740"/>
                      <a:pt x="202940" y="129426"/>
                      <a:pt x="202263" y="129054"/>
                    </a:cubicBezTo>
                    <a:cubicBezTo>
                      <a:pt x="200530" y="128092"/>
                      <a:pt x="198692" y="127330"/>
                      <a:pt x="196729" y="126806"/>
                    </a:cubicBezTo>
                    <a:cubicBezTo>
                      <a:pt x="196510" y="126749"/>
                      <a:pt x="196310" y="126663"/>
                      <a:pt x="196101" y="126606"/>
                    </a:cubicBezTo>
                    <a:cubicBezTo>
                      <a:pt x="195139" y="126378"/>
                      <a:pt x="194139" y="126263"/>
                      <a:pt x="193138" y="126140"/>
                    </a:cubicBezTo>
                    <a:cubicBezTo>
                      <a:pt x="192672" y="126082"/>
                      <a:pt x="192215" y="126025"/>
                      <a:pt x="191748" y="125997"/>
                    </a:cubicBezTo>
                    <a:cubicBezTo>
                      <a:pt x="191262" y="125968"/>
                      <a:pt x="190795" y="125854"/>
                      <a:pt x="190300" y="125854"/>
                    </a:cubicBezTo>
                    <a:lnTo>
                      <a:pt x="189538" y="125854"/>
                    </a:lnTo>
                    <a:lnTo>
                      <a:pt x="187452" y="125854"/>
                    </a:lnTo>
                    <a:cubicBezTo>
                      <a:pt x="188014" y="125292"/>
                      <a:pt x="188462" y="124625"/>
                      <a:pt x="188966" y="124015"/>
                    </a:cubicBezTo>
                    <a:cubicBezTo>
                      <a:pt x="189071" y="123882"/>
                      <a:pt x="189186" y="123758"/>
                      <a:pt x="189290" y="123625"/>
                    </a:cubicBezTo>
                    <a:cubicBezTo>
                      <a:pt x="189367" y="123520"/>
                      <a:pt x="189462" y="123425"/>
                      <a:pt x="189538" y="123330"/>
                    </a:cubicBezTo>
                    <a:cubicBezTo>
                      <a:pt x="190109" y="122577"/>
                      <a:pt x="190624" y="121806"/>
                      <a:pt x="191100" y="120996"/>
                    </a:cubicBezTo>
                    <a:cubicBezTo>
                      <a:pt x="191919" y="119605"/>
                      <a:pt x="192596" y="118139"/>
                      <a:pt x="193138" y="116586"/>
                    </a:cubicBezTo>
                    <a:cubicBezTo>
                      <a:pt x="194015" y="114062"/>
                      <a:pt x="194586" y="111404"/>
                      <a:pt x="194586" y="108585"/>
                    </a:cubicBezTo>
                    <a:lnTo>
                      <a:pt x="194586" y="102508"/>
                    </a:lnTo>
                    <a:cubicBezTo>
                      <a:pt x="194586" y="99689"/>
                      <a:pt x="194015" y="97031"/>
                      <a:pt x="193138" y="94507"/>
                    </a:cubicBezTo>
                    <a:cubicBezTo>
                      <a:pt x="192805" y="93545"/>
                      <a:pt x="192424" y="92621"/>
                      <a:pt x="191986" y="91716"/>
                    </a:cubicBezTo>
                    <a:lnTo>
                      <a:pt x="193138" y="91716"/>
                    </a:lnTo>
                    <a:lnTo>
                      <a:pt x="196739" y="91716"/>
                    </a:lnTo>
                    <a:lnTo>
                      <a:pt x="208074" y="91716"/>
                    </a:lnTo>
                    <a:lnTo>
                      <a:pt x="210055" y="91716"/>
                    </a:lnTo>
                    <a:lnTo>
                      <a:pt x="211169" y="91716"/>
                    </a:lnTo>
                    <a:cubicBezTo>
                      <a:pt x="211341" y="91716"/>
                      <a:pt x="211503" y="91764"/>
                      <a:pt x="211684" y="91764"/>
                    </a:cubicBezTo>
                    <a:cubicBezTo>
                      <a:pt x="211684" y="91764"/>
                      <a:pt x="211684" y="91764"/>
                      <a:pt x="211684" y="91764"/>
                    </a:cubicBezTo>
                    <a:cubicBezTo>
                      <a:pt x="211855" y="91764"/>
                      <a:pt x="212017" y="91716"/>
                      <a:pt x="212188" y="91716"/>
                    </a:cubicBezTo>
                    <a:lnTo>
                      <a:pt x="215275" y="91716"/>
                    </a:lnTo>
                    <a:lnTo>
                      <a:pt x="231915" y="91716"/>
                    </a:lnTo>
                    <a:cubicBezTo>
                      <a:pt x="241716" y="91716"/>
                      <a:pt x="249698" y="99698"/>
                      <a:pt x="249698" y="109499"/>
                    </a:cubicBezTo>
                    <a:lnTo>
                      <a:pt x="249698" y="152648"/>
                    </a:lnTo>
                    <a:close/>
                    <a:moveTo>
                      <a:pt x="215265" y="256270"/>
                    </a:moveTo>
                    <a:lnTo>
                      <a:pt x="215265" y="193986"/>
                    </a:lnTo>
                    <a:lnTo>
                      <a:pt x="215265" y="190767"/>
                    </a:lnTo>
                    <a:lnTo>
                      <a:pt x="215265" y="177622"/>
                    </a:lnTo>
                    <a:lnTo>
                      <a:pt x="215265" y="174022"/>
                    </a:lnTo>
                    <a:lnTo>
                      <a:pt x="215265" y="170421"/>
                    </a:lnTo>
                    <a:lnTo>
                      <a:pt x="215265" y="163878"/>
                    </a:lnTo>
                    <a:lnTo>
                      <a:pt x="228629" y="163878"/>
                    </a:lnTo>
                    <a:cubicBezTo>
                      <a:pt x="230010" y="163878"/>
                      <a:pt x="231134" y="165002"/>
                      <a:pt x="231134" y="166392"/>
                    </a:cubicBezTo>
                    <a:lnTo>
                      <a:pt x="231134" y="170421"/>
                    </a:lnTo>
                    <a:lnTo>
                      <a:pt x="231134" y="174022"/>
                    </a:lnTo>
                    <a:lnTo>
                      <a:pt x="231134" y="177622"/>
                    </a:lnTo>
                    <a:lnTo>
                      <a:pt x="231134" y="253756"/>
                    </a:lnTo>
                    <a:cubicBezTo>
                      <a:pt x="231134" y="255146"/>
                      <a:pt x="230010" y="256270"/>
                      <a:pt x="228629" y="256270"/>
                    </a:cubicBezTo>
                    <a:lnTo>
                      <a:pt x="215265" y="256270"/>
                    </a:lnTo>
                    <a:close/>
                    <a:moveTo>
                      <a:pt x="189528" y="295085"/>
                    </a:moveTo>
                    <a:cubicBezTo>
                      <a:pt x="189528" y="296475"/>
                      <a:pt x="188405" y="297599"/>
                      <a:pt x="187023" y="297599"/>
                    </a:cubicBezTo>
                    <a:lnTo>
                      <a:pt x="173660" y="297599"/>
                    </a:lnTo>
                    <a:lnTo>
                      <a:pt x="173660" y="232096"/>
                    </a:lnTo>
                    <a:cubicBezTo>
                      <a:pt x="173660" y="230105"/>
                      <a:pt x="172050" y="228495"/>
                      <a:pt x="170059" y="228495"/>
                    </a:cubicBezTo>
                    <a:cubicBezTo>
                      <a:pt x="168069" y="228495"/>
                      <a:pt x="166459" y="230105"/>
                      <a:pt x="166459" y="232096"/>
                    </a:cubicBezTo>
                    <a:lnTo>
                      <a:pt x="166459" y="297599"/>
                    </a:lnTo>
                    <a:lnTo>
                      <a:pt x="153095" y="297599"/>
                    </a:lnTo>
                    <a:cubicBezTo>
                      <a:pt x="151714" y="297599"/>
                      <a:pt x="150590" y="296475"/>
                      <a:pt x="150590" y="295085"/>
                    </a:cubicBezTo>
                    <a:lnTo>
                      <a:pt x="150590" y="261757"/>
                    </a:lnTo>
                    <a:lnTo>
                      <a:pt x="150590" y="259861"/>
                    </a:lnTo>
                    <a:lnTo>
                      <a:pt x="150590" y="256804"/>
                    </a:lnTo>
                    <a:lnTo>
                      <a:pt x="150590" y="226314"/>
                    </a:lnTo>
                    <a:lnTo>
                      <a:pt x="150590" y="222647"/>
                    </a:lnTo>
                    <a:lnTo>
                      <a:pt x="150590" y="218951"/>
                    </a:lnTo>
                    <a:lnTo>
                      <a:pt x="150590" y="217103"/>
                    </a:lnTo>
                    <a:lnTo>
                      <a:pt x="150590" y="215360"/>
                    </a:lnTo>
                    <a:lnTo>
                      <a:pt x="150590" y="211760"/>
                    </a:lnTo>
                    <a:lnTo>
                      <a:pt x="150590" y="207731"/>
                    </a:lnTo>
                    <a:cubicBezTo>
                      <a:pt x="150590" y="206959"/>
                      <a:pt x="150981" y="206331"/>
                      <a:pt x="151524" y="205873"/>
                    </a:cubicBezTo>
                    <a:cubicBezTo>
                      <a:pt x="151962" y="205502"/>
                      <a:pt x="152486" y="205216"/>
                      <a:pt x="153095" y="205216"/>
                    </a:cubicBezTo>
                    <a:lnTo>
                      <a:pt x="155115" y="205216"/>
                    </a:lnTo>
                    <a:lnTo>
                      <a:pt x="159458" y="205216"/>
                    </a:lnTo>
                    <a:lnTo>
                      <a:pt x="166449" y="205216"/>
                    </a:lnTo>
                    <a:lnTo>
                      <a:pt x="170050" y="205216"/>
                    </a:lnTo>
                    <a:lnTo>
                      <a:pt x="173650" y="205216"/>
                    </a:lnTo>
                    <a:lnTo>
                      <a:pt x="184985" y="205216"/>
                    </a:lnTo>
                    <a:lnTo>
                      <a:pt x="187014" y="205216"/>
                    </a:lnTo>
                    <a:cubicBezTo>
                      <a:pt x="187633" y="205216"/>
                      <a:pt x="188157" y="205502"/>
                      <a:pt x="188595" y="205873"/>
                    </a:cubicBezTo>
                    <a:cubicBezTo>
                      <a:pt x="189138" y="206331"/>
                      <a:pt x="189528" y="206959"/>
                      <a:pt x="189528" y="207731"/>
                    </a:cubicBezTo>
                    <a:lnTo>
                      <a:pt x="189528" y="211760"/>
                    </a:lnTo>
                    <a:lnTo>
                      <a:pt x="189528" y="215360"/>
                    </a:lnTo>
                    <a:lnTo>
                      <a:pt x="189528" y="217113"/>
                    </a:lnTo>
                    <a:lnTo>
                      <a:pt x="189528" y="218961"/>
                    </a:lnTo>
                    <a:lnTo>
                      <a:pt x="189528" y="222656"/>
                    </a:lnTo>
                    <a:lnTo>
                      <a:pt x="189528" y="223228"/>
                    </a:lnTo>
                    <a:lnTo>
                      <a:pt x="189528" y="226324"/>
                    </a:lnTo>
                    <a:lnTo>
                      <a:pt x="189528" y="256813"/>
                    </a:lnTo>
                    <a:lnTo>
                      <a:pt x="189528" y="261766"/>
                    </a:lnTo>
                    <a:lnTo>
                      <a:pt x="189528" y="295085"/>
                    </a:lnTo>
                    <a:close/>
                    <a:moveTo>
                      <a:pt x="106309" y="295085"/>
                    </a:moveTo>
                    <a:cubicBezTo>
                      <a:pt x="106309" y="296475"/>
                      <a:pt x="105185" y="297599"/>
                      <a:pt x="103803" y="297599"/>
                    </a:cubicBezTo>
                    <a:lnTo>
                      <a:pt x="90440" y="297599"/>
                    </a:lnTo>
                    <a:lnTo>
                      <a:pt x="90440" y="232096"/>
                    </a:lnTo>
                    <a:cubicBezTo>
                      <a:pt x="90440" y="230105"/>
                      <a:pt x="88830" y="228495"/>
                      <a:pt x="86839" y="228495"/>
                    </a:cubicBezTo>
                    <a:cubicBezTo>
                      <a:pt x="84849" y="228495"/>
                      <a:pt x="83239" y="230105"/>
                      <a:pt x="83239" y="232096"/>
                    </a:cubicBezTo>
                    <a:lnTo>
                      <a:pt x="83239" y="297599"/>
                    </a:lnTo>
                    <a:lnTo>
                      <a:pt x="69866" y="297599"/>
                    </a:lnTo>
                    <a:cubicBezTo>
                      <a:pt x="68485" y="297599"/>
                      <a:pt x="67361" y="296475"/>
                      <a:pt x="67361" y="295085"/>
                    </a:cubicBezTo>
                    <a:lnTo>
                      <a:pt x="67361" y="261757"/>
                    </a:lnTo>
                    <a:lnTo>
                      <a:pt x="67361" y="259861"/>
                    </a:lnTo>
                    <a:lnTo>
                      <a:pt x="67361" y="256804"/>
                    </a:lnTo>
                    <a:lnTo>
                      <a:pt x="67361" y="226314"/>
                    </a:lnTo>
                    <a:lnTo>
                      <a:pt x="67361" y="222647"/>
                    </a:lnTo>
                    <a:lnTo>
                      <a:pt x="67361" y="218951"/>
                    </a:lnTo>
                    <a:lnTo>
                      <a:pt x="67361" y="217103"/>
                    </a:lnTo>
                    <a:lnTo>
                      <a:pt x="67361" y="215360"/>
                    </a:lnTo>
                    <a:lnTo>
                      <a:pt x="67361" y="211760"/>
                    </a:lnTo>
                    <a:lnTo>
                      <a:pt x="67361" y="207731"/>
                    </a:lnTo>
                    <a:cubicBezTo>
                      <a:pt x="67361" y="206959"/>
                      <a:pt x="67751" y="206331"/>
                      <a:pt x="68294" y="205873"/>
                    </a:cubicBezTo>
                    <a:cubicBezTo>
                      <a:pt x="68732" y="205502"/>
                      <a:pt x="69256" y="205216"/>
                      <a:pt x="69875" y="205216"/>
                    </a:cubicBezTo>
                    <a:lnTo>
                      <a:pt x="71904" y="205216"/>
                    </a:lnTo>
                    <a:lnTo>
                      <a:pt x="76248" y="205216"/>
                    </a:lnTo>
                    <a:lnTo>
                      <a:pt x="83239" y="205216"/>
                    </a:lnTo>
                    <a:lnTo>
                      <a:pt x="86839" y="205216"/>
                    </a:lnTo>
                    <a:lnTo>
                      <a:pt x="90440" y="205216"/>
                    </a:lnTo>
                    <a:lnTo>
                      <a:pt x="101775" y="205216"/>
                    </a:lnTo>
                    <a:lnTo>
                      <a:pt x="103803" y="205216"/>
                    </a:lnTo>
                    <a:cubicBezTo>
                      <a:pt x="104423" y="205216"/>
                      <a:pt x="104946" y="205502"/>
                      <a:pt x="105375" y="205873"/>
                    </a:cubicBezTo>
                    <a:cubicBezTo>
                      <a:pt x="105918" y="206331"/>
                      <a:pt x="106309" y="206959"/>
                      <a:pt x="106309" y="207731"/>
                    </a:cubicBezTo>
                    <a:lnTo>
                      <a:pt x="106309" y="211760"/>
                    </a:lnTo>
                    <a:lnTo>
                      <a:pt x="106309" y="215360"/>
                    </a:lnTo>
                    <a:lnTo>
                      <a:pt x="106309" y="217113"/>
                    </a:lnTo>
                    <a:lnTo>
                      <a:pt x="106309" y="218961"/>
                    </a:lnTo>
                    <a:lnTo>
                      <a:pt x="106309" y="222656"/>
                    </a:lnTo>
                    <a:lnTo>
                      <a:pt x="106309" y="223228"/>
                    </a:lnTo>
                    <a:lnTo>
                      <a:pt x="106309" y="226324"/>
                    </a:lnTo>
                    <a:lnTo>
                      <a:pt x="106309" y="256823"/>
                    </a:lnTo>
                    <a:lnTo>
                      <a:pt x="106309" y="261776"/>
                    </a:lnTo>
                    <a:lnTo>
                      <a:pt x="106309" y="295085"/>
                    </a:lnTo>
                    <a:close/>
                    <a:moveTo>
                      <a:pt x="7210" y="109509"/>
                    </a:moveTo>
                    <a:cubicBezTo>
                      <a:pt x="7210" y="99708"/>
                      <a:pt x="15192" y="91726"/>
                      <a:pt x="24994" y="91726"/>
                    </a:cubicBezTo>
                    <a:lnTo>
                      <a:pt x="41634" y="91726"/>
                    </a:lnTo>
                    <a:lnTo>
                      <a:pt x="44720" y="91726"/>
                    </a:lnTo>
                    <a:cubicBezTo>
                      <a:pt x="44891" y="91726"/>
                      <a:pt x="45053" y="91773"/>
                      <a:pt x="45225" y="91773"/>
                    </a:cubicBezTo>
                    <a:cubicBezTo>
                      <a:pt x="45225" y="91773"/>
                      <a:pt x="45225" y="91773"/>
                      <a:pt x="45225" y="91773"/>
                    </a:cubicBezTo>
                    <a:cubicBezTo>
                      <a:pt x="45396" y="91773"/>
                      <a:pt x="45558" y="91726"/>
                      <a:pt x="45739" y="91726"/>
                    </a:cubicBezTo>
                    <a:lnTo>
                      <a:pt x="48825" y="91726"/>
                    </a:lnTo>
                    <a:lnTo>
                      <a:pt x="60160" y="91726"/>
                    </a:lnTo>
                    <a:lnTo>
                      <a:pt x="60922" y="91726"/>
                    </a:lnTo>
                    <a:lnTo>
                      <a:pt x="63760" y="91726"/>
                    </a:lnTo>
                    <a:lnTo>
                      <a:pt x="64913" y="91726"/>
                    </a:lnTo>
                    <a:cubicBezTo>
                      <a:pt x="64475" y="92631"/>
                      <a:pt x="64094" y="93555"/>
                      <a:pt x="63760" y="94507"/>
                    </a:cubicBezTo>
                    <a:cubicBezTo>
                      <a:pt x="62884" y="97031"/>
                      <a:pt x="62313" y="99689"/>
                      <a:pt x="62313" y="102508"/>
                    </a:cubicBezTo>
                    <a:lnTo>
                      <a:pt x="62313" y="108585"/>
                    </a:lnTo>
                    <a:cubicBezTo>
                      <a:pt x="62313" y="111404"/>
                      <a:pt x="62884" y="114062"/>
                      <a:pt x="63760" y="116586"/>
                    </a:cubicBezTo>
                    <a:cubicBezTo>
                      <a:pt x="64303" y="118139"/>
                      <a:pt x="64980" y="119605"/>
                      <a:pt x="65799" y="120996"/>
                    </a:cubicBezTo>
                    <a:cubicBezTo>
                      <a:pt x="66284" y="121806"/>
                      <a:pt x="66789" y="122587"/>
                      <a:pt x="67361" y="123330"/>
                    </a:cubicBezTo>
                    <a:cubicBezTo>
                      <a:pt x="67542" y="123568"/>
                      <a:pt x="67742" y="123787"/>
                      <a:pt x="67932" y="124015"/>
                    </a:cubicBezTo>
                    <a:cubicBezTo>
                      <a:pt x="68437" y="124635"/>
                      <a:pt x="68894" y="125292"/>
                      <a:pt x="69447" y="125854"/>
                    </a:cubicBezTo>
                    <a:lnTo>
                      <a:pt x="67361" y="125854"/>
                    </a:lnTo>
                    <a:lnTo>
                      <a:pt x="66599" y="125854"/>
                    </a:lnTo>
                    <a:cubicBezTo>
                      <a:pt x="66104" y="125854"/>
                      <a:pt x="65646" y="125968"/>
                      <a:pt x="65151" y="125997"/>
                    </a:cubicBezTo>
                    <a:cubicBezTo>
                      <a:pt x="64694" y="126025"/>
                      <a:pt x="64246" y="126082"/>
                      <a:pt x="63789" y="126130"/>
                    </a:cubicBezTo>
                    <a:cubicBezTo>
                      <a:pt x="63779" y="126130"/>
                      <a:pt x="63770" y="126130"/>
                      <a:pt x="63751" y="126130"/>
                    </a:cubicBezTo>
                    <a:cubicBezTo>
                      <a:pt x="62751" y="126244"/>
                      <a:pt x="61751" y="126359"/>
                      <a:pt x="60789" y="126597"/>
                    </a:cubicBezTo>
                    <a:cubicBezTo>
                      <a:pt x="60569" y="126644"/>
                      <a:pt x="60369" y="126740"/>
                      <a:pt x="60160" y="126797"/>
                    </a:cubicBezTo>
                    <a:cubicBezTo>
                      <a:pt x="58207" y="127321"/>
                      <a:pt x="56369" y="128083"/>
                      <a:pt x="54626" y="129045"/>
                    </a:cubicBezTo>
                    <a:cubicBezTo>
                      <a:pt x="53521" y="129654"/>
                      <a:pt x="52464" y="130331"/>
                      <a:pt x="51464" y="131093"/>
                    </a:cubicBezTo>
                    <a:cubicBezTo>
                      <a:pt x="50692" y="131683"/>
                      <a:pt x="49911" y="132274"/>
                      <a:pt x="49216" y="132950"/>
                    </a:cubicBezTo>
                    <a:cubicBezTo>
                      <a:pt x="49063" y="133102"/>
                      <a:pt x="48901" y="133255"/>
                      <a:pt x="48749" y="133407"/>
                    </a:cubicBezTo>
                    <a:cubicBezTo>
                      <a:pt x="44348" y="137912"/>
                      <a:pt x="41615" y="144056"/>
                      <a:pt x="41615" y="150828"/>
                    </a:cubicBezTo>
                    <a:lnTo>
                      <a:pt x="41615" y="156667"/>
                    </a:lnTo>
                    <a:lnTo>
                      <a:pt x="28261" y="156667"/>
                    </a:lnTo>
                    <a:cubicBezTo>
                      <a:pt x="27375" y="156667"/>
                      <a:pt x="26575" y="156953"/>
                      <a:pt x="25756" y="157172"/>
                    </a:cubicBezTo>
                    <a:lnTo>
                      <a:pt x="25756" y="117415"/>
                    </a:lnTo>
                    <a:lnTo>
                      <a:pt x="25756" y="115033"/>
                    </a:lnTo>
                    <a:cubicBezTo>
                      <a:pt x="25756" y="113043"/>
                      <a:pt x="24146" y="111433"/>
                      <a:pt x="22155" y="111433"/>
                    </a:cubicBezTo>
                    <a:cubicBezTo>
                      <a:pt x="20164" y="111433"/>
                      <a:pt x="18555" y="113043"/>
                      <a:pt x="18555" y="115033"/>
                    </a:cubicBezTo>
                    <a:lnTo>
                      <a:pt x="18555" y="166383"/>
                    </a:lnTo>
                    <a:lnTo>
                      <a:pt x="18555" y="169164"/>
                    </a:lnTo>
                    <a:cubicBezTo>
                      <a:pt x="11935" y="166573"/>
                      <a:pt x="7210" y="160163"/>
                      <a:pt x="7210" y="152638"/>
                    </a:cubicBezTo>
                    <a:lnTo>
                      <a:pt x="7210" y="109509"/>
                    </a:lnTo>
                    <a:close/>
                    <a:moveTo>
                      <a:pt x="27889" y="67256"/>
                    </a:moveTo>
                    <a:lnTo>
                      <a:pt x="27889" y="61179"/>
                    </a:lnTo>
                    <a:cubicBezTo>
                      <a:pt x="27889" y="51626"/>
                      <a:pt x="35662" y="43853"/>
                      <a:pt x="45215" y="43853"/>
                    </a:cubicBezTo>
                    <a:cubicBezTo>
                      <a:pt x="45701" y="43853"/>
                      <a:pt x="46158" y="43958"/>
                      <a:pt x="46634" y="43996"/>
                    </a:cubicBezTo>
                    <a:cubicBezTo>
                      <a:pt x="51111" y="44358"/>
                      <a:pt x="55083" y="46387"/>
                      <a:pt x="57950" y="49511"/>
                    </a:cubicBezTo>
                    <a:cubicBezTo>
                      <a:pt x="58807" y="50444"/>
                      <a:pt x="59531" y="51473"/>
                      <a:pt x="60169" y="52568"/>
                    </a:cubicBezTo>
                    <a:cubicBezTo>
                      <a:pt x="60770" y="53607"/>
                      <a:pt x="61255" y="54712"/>
                      <a:pt x="61627" y="55874"/>
                    </a:cubicBezTo>
                    <a:cubicBezTo>
                      <a:pt x="62170" y="57560"/>
                      <a:pt x="62541" y="59322"/>
                      <a:pt x="62541" y="61179"/>
                    </a:cubicBezTo>
                    <a:lnTo>
                      <a:pt x="62541" y="65132"/>
                    </a:lnTo>
                    <a:lnTo>
                      <a:pt x="62541" y="67256"/>
                    </a:lnTo>
                    <a:cubicBezTo>
                      <a:pt x="62541" y="69837"/>
                      <a:pt x="61932" y="72266"/>
                      <a:pt x="60922" y="74466"/>
                    </a:cubicBezTo>
                    <a:cubicBezTo>
                      <a:pt x="58664" y="79362"/>
                      <a:pt x="54226" y="83039"/>
                      <a:pt x="48825" y="84191"/>
                    </a:cubicBezTo>
                    <a:cubicBezTo>
                      <a:pt x="48120" y="84334"/>
                      <a:pt x="47377" y="84372"/>
                      <a:pt x="46644" y="84430"/>
                    </a:cubicBezTo>
                    <a:cubicBezTo>
                      <a:pt x="46339" y="84458"/>
                      <a:pt x="46044" y="84515"/>
                      <a:pt x="45730" y="84525"/>
                    </a:cubicBezTo>
                    <a:cubicBezTo>
                      <a:pt x="45558" y="84534"/>
                      <a:pt x="45396" y="84572"/>
                      <a:pt x="45225" y="84572"/>
                    </a:cubicBezTo>
                    <a:cubicBezTo>
                      <a:pt x="45225" y="84572"/>
                      <a:pt x="45225" y="84572"/>
                      <a:pt x="45225" y="84572"/>
                    </a:cubicBezTo>
                    <a:cubicBezTo>
                      <a:pt x="45053" y="84572"/>
                      <a:pt x="44891" y="84525"/>
                      <a:pt x="44720" y="84525"/>
                    </a:cubicBezTo>
                    <a:cubicBezTo>
                      <a:pt x="43663" y="84496"/>
                      <a:pt x="42624" y="84401"/>
                      <a:pt x="41624" y="84191"/>
                    </a:cubicBezTo>
                    <a:cubicBezTo>
                      <a:pt x="33785" y="82525"/>
                      <a:pt x="27889" y="75571"/>
                      <a:pt x="27889" y="67256"/>
                    </a:cubicBezTo>
                    <a:close/>
                    <a:moveTo>
                      <a:pt x="70809" y="55074"/>
                    </a:moveTo>
                    <a:lnTo>
                      <a:pt x="86277" y="55074"/>
                    </a:lnTo>
                    <a:cubicBezTo>
                      <a:pt x="86468" y="55074"/>
                      <a:pt x="86639" y="55131"/>
                      <a:pt x="86830" y="55131"/>
                    </a:cubicBezTo>
                    <a:cubicBezTo>
                      <a:pt x="87020" y="55131"/>
                      <a:pt x="87201" y="55083"/>
                      <a:pt x="87382" y="55074"/>
                    </a:cubicBezTo>
                    <a:lnTo>
                      <a:pt x="104775" y="55074"/>
                    </a:lnTo>
                    <a:cubicBezTo>
                      <a:pt x="104270" y="57036"/>
                      <a:pt x="103918" y="59055"/>
                      <a:pt x="103918" y="61179"/>
                    </a:cubicBezTo>
                    <a:lnTo>
                      <a:pt x="103918" y="67256"/>
                    </a:lnTo>
                    <a:cubicBezTo>
                      <a:pt x="103918" y="73990"/>
                      <a:pt x="106651" y="80096"/>
                      <a:pt x="111062" y="84525"/>
                    </a:cubicBezTo>
                    <a:lnTo>
                      <a:pt x="108214" y="84525"/>
                    </a:lnTo>
                    <a:cubicBezTo>
                      <a:pt x="106737" y="84525"/>
                      <a:pt x="105308" y="84715"/>
                      <a:pt x="103908" y="84963"/>
                    </a:cubicBezTo>
                    <a:cubicBezTo>
                      <a:pt x="99489" y="80658"/>
                      <a:pt x="93478" y="77991"/>
                      <a:pt x="86839" y="77991"/>
                    </a:cubicBezTo>
                    <a:cubicBezTo>
                      <a:pt x="81010" y="77991"/>
                      <a:pt x="75724" y="80115"/>
                      <a:pt x="71514" y="83525"/>
                    </a:cubicBezTo>
                    <a:cubicBezTo>
                      <a:pt x="70923" y="83991"/>
                      <a:pt x="70304" y="84430"/>
                      <a:pt x="69761" y="84963"/>
                    </a:cubicBezTo>
                    <a:cubicBezTo>
                      <a:pt x="68980" y="84820"/>
                      <a:pt x="68170" y="84782"/>
                      <a:pt x="67361" y="84715"/>
                    </a:cubicBezTo>
                    <a:lnTo>
                      <a:pt x="67361" y="80772"/>
                    </a:lnTo>
                    <a:lnTo>
                      <a:pt x="67361" y="78391"/>
                    </a:lnTo>
                    <a:cubicBezTo>
                      <a:pt x="67361" y="78191"/>
                      <a:pt x="67275" y="78019"/>
                      <a:pt x="67247" y="77838"/>
                    </a:cubicBezTo>
                    <a:cubicBezTo>
                      <a:pt x="68799" y="74619"/>
                      <a:pt x="69752" y="71057"/>
                      <a:pt x="69752" y="67256"/>
                    </a:cubicBezTo>
                    <a:lnTo>
                      <a:pt x="69752" y="61179"/>
                    </a:lnTo>
                    <a:cubicBezTo>
                      <a:pt x="69752" y="59503"/>
                      <a:pt x="69580" y="57874"/>
                      <a:pt x="69256" y="56293"/>
                    </a:cubicBezTo>
                    <a:cubicBezTo>
                      <a:pt x="69171" y="55864"/>
                      <a:pt x="68990" y="55483"/>
                      <a:pt x="68885" y="55074"/>
                    </a:cubicBezTo>
                    <a:lnTo>
                      <a:pt x="70809" y="55074"/>
                    </a:lnTo>
                    <a:close/>
                    <a:moveTo>
                      <a:pt x="69504" y="30604"/>
                    </a:moveTo>
                    <a:lnTo>
                      <a:pt x="69504" y="24527"/>
                    </a:lnTo>
                    <a:cubicBezTo>
                      <a:pt x="69504" y="14973"/>
                      <a:pt x="77276" y="7201"/>
                      <a:pt x="86830" y="7201"/>
                    </a:cubicBezTo>
                    <a:cubicBezTo>
                      <a:pt x="87316" y="7201"/>
                      <a:pt x="87773" y="7306"/>
                      <a:pt x="88249" y="7344"/>
                    </a:cubicBezTo>
                    <a:cubicBezTo>
                      <a:pt x="97126" y="8077"/>
                      <a:pt x="104156" y="15459"/>
                      <a:pt x="104156" y="24527"/>
                    </a:cubicBezTo>
                    <a:lnTo>
                      <a:pt x="104156" y="30604"/>
                    </a:lnTo>
                    <a:cubicBezTo>
                      <a:pt x="104156" y="39672"/>
                      <a:pt x="97126" y="47054"/>
                      <a:pt x="88249" y="47787"/>
                    </a:cubicBezTo>
                    <a:cubicBezTo>
                      <a:pt x="87954" y="47816"/>
                      <a:pt x="87678" y="47863"/>
                      <a:pt x="87382" y="47873"/>
                    </a:cubicBezTo>
                    <a:cubicBezTo>
                      <a:pt x="87192" y="47882"/>
                      <a:pt x="87020" y="47930"/>
                      <a:pt x="86830" y="47930"/>
                    </a:cubicBezTo>
                    <a:cubicBezTo>
                      <a:pt x="86639" y="47930"/>
                      <a:pt x="86458" y="47882"/>
                      <a:pt x="86277" y="47873"/>
                    </a:cubicBezTo>
                    <a:cubicBezTo>
                      <a:pt x="76991" y="47568"/>
                      <a:pt x="69504" y="39967"/>
                      <a:pt x="69504" y="30604"/>
                    </a:cubicBezTo>
                    <a:close/>
                    <a:moveTo>
                      <a:pt x="115719" y="49511"/>
                    </a:moveTo>
                    <a:cubicBezTo>
                      <a:pt x="118891" y="46053"/>
                      <a:pt x="123396" y="43844"/>
                      <a:pt x="128445" y="43844"/>
                    </a:cubicBezTo>
                    <a:cubicBezTo>
                      <a:pt x="128930" y="43844"/>
                      <a:pt x="129388" y="43948"/>
                      <a:pt x="129864" y="43986"/>
                    </a:cubicBezTo>
                    <a:cubicBezTo>
                      <a:pt x="134331" y="44358"/>
                      <a:pt x="138303" y="46387"/>
                      <a:pt x="141170" y="49511"/>
                    </a:cubicBezTo>
                    <a:cubicBezTo>
                      <a:pt x="142027" y="50444"/>
                      <a:pt x="142751" y="51473"/>
                      <a:pt x="143389" y="52568"/>
                    </a:cubicBezTo>
                    <a:cubicBezTo>
                      <a:pt x="143989" y="53607"/>
                      <a:pt x="144475" y="54712"/>
                      <a:pt x="144847" y="55874"/>
                    </a:cubicBezTo>
                    <a:cubicBezTo>
                      <a:pt x="145390" y="57560"/>
                      <a:pt x="145761" y="59322"/>
                      <a:pt x="145761" y="61179"/>
                    </a:cubicBezTo>
                    <a:lnTo>
                      <a:pt x="145761" y="65141"/>
                    </a:lnTo>
                    <a:lnTo>
                      <a:pt x="145761" y="67256"/>
                    </a:lnTo>
                    <a:cubicBezTo>
                      <a:pt x="145761" y="69837"/>
                      <a:pt x="145161" y="72266"/>
                      <a:pt x="144142" y="74466"/>
                    </a:cubicBezTo>
                    <a:cubicBezTo>
                      <a:pt x="141884" y="79362"/>
                      <a:pt x="137436" y="83048"/>
                      <a:pt x="132036" y="84191"/>
                    </a:cubicBezTo>
                    <a:cubicBezTo>
                      <a:pt x="131331" y="84344"/>
                      <a:pt x="130588" y="84372"/>
                      <a:pt x="129854" y="84439"/>
                    </a:cubicBezTo>
                    <a:cubicBezTo>
                      <a:pt x="129550" y="84468"/>
                      <a:pt x="129254" y="84525"/>
                      <a:pt x="128949" y="84534"/>
                    </a:cubicBezTo>
                    <a:cubicBezTo>
                      <a:pt x="128778" y="84534"/>
                      <a:pt x="128616" y="84572"/>
                      <a:pt x="128445" y="84572"/>
                    </a:cubicBezTo>
                    <a:cubicBezTo>
                      <a:pt x="128273" y="84572"/>
                      <a:pt x="128111" y="84525"/>
                      <a:pt x="127930" y="84525"/>
                    </a:cubicBezTo>
                    <a:cubicBezTo>
                      <a:pt x="127549" y="84515"/>
                      <a:pt x="127187" y="84449"/>
                      <a:pt x="126816" y="84411"/>
                    </a:cubicBezTo>
                    <a:cubicBezTo>
                      <a:pt x="126149" y="84344"/>
                      <a:pt x="125482" y="84325"/>
                      <a:pt x="124835" y="84191"/>
                    </a:cubicBezTo>
                    <a:cubicBezTo>
                      <a:pt x="117005" y="82525"/>
                      <a:pt x="111109" y="75571"/>
                      <a:pt x="111109" y="67256"/>
                    </a:cubicBezTo>
                    <a:lnTo>
                      <a:pt x="111109" y="61179"/>
                    </a:lnTo>
                    <a:cubicBezTo>
                      <a:pt x="111109" y="59312"/>
                      <a:pt x="111481" y="57560"/>
                      <a:pt x="112024" y="55874"/>
                    </a:cubicBezTo>
                    <a:cubicBezTo>
                      <a:pt x="112338" y="54912"/>
                      <a:pt x="112719" y="53997"/>
                      <a:pt x="113195" y="53111"/>
                    </a:cubicBezTo>
                    <a:cubicBezTo>
                      <a:pt x="113290" y="52930"/>
                      <a:pt x="113386" y="52749"/>
                      <a:pt x="113490" y="52568"/>
                    </a:cubicBezTo>
                    <a:cubicBezTo>
                      <a:pt x="114138" y="51464"/>
                      <a:pt x="114862" y="50444"/>
                      <a:pt x="115719" y="49511"/>
                    </a:cubicBezTo>
                    <a:close/>
                    <a:moveTo>
                      <a:pt x="154029" y="55074"/>
                    </a:moveTo>
                    <a:lnTo>
                      <a:pt x="169497" y="55074"/>
                    </a:lnTo>
                    <a:cubicBezTo>
                      <a:pt x="169688" y="55074"/>
                      <a:pt x="169859" y="55131"/>
                      <a:pt x="170050" y="55131"/>
                    </a:cubicBezTo>
                    <a:cubicBezTo>
                      <a:pt x="170240" y="55131"/>
                      <a:pt x="170421" y="55083"/>
                      <a:pt x="170602" y="55074"/>
                    </a:cubicBezTo>
                    <a:lnTo>
                      <a:pt x="187995" y="55074"/>
                    </a:lnTo>
                    <a:cubicBezTo>
                      <a:pt x="187490" y="57036"/>
                      <a:pt x="187138" y="59055"/>
                      <a:pt x="187138" y="61179"/>
                    </a:cubicBezTo>
                    <a:lnTo>
                      <a:pt x="187138" y="67256"/>
                    </a:lnTo>
                    <a:cubicBezTo>
                      <a:pt x="187138" y="71057"/>
                      <a:pt x="188081" y="74619"/>
                      <a:pt x="189633" y="77838"/>
                    </a:cubicBezTo>
                    <a:cubicBezTo>
                      <a:pt x="189605" y="78029"/>
                      <a:pt x="189519" y="78200"/>
                      <a:pt x="189519" y="78391"/>
                    </a:cubicBezTo>
                    <a:lnTo>
                      <a:pt x="189519" y="80772"/>
                    </a:lnTo>
                    <a:lnTo>
                      <a:pt x="189519" y="84715"/>
                    </a:lnTo>
                    <a:cubicBezTo>
                      <a:pt x="188709" y="84782"/>
                      <a:pt x="187900" y="84820"/>
                      <a:pt x="187119" y="84963"/>
                    </a:cubicBezTo>
                    <a:cubicBezTo>
                      <a:pt x="186576" y="84439"/>
                      <a:pt x="185957" y="83991"/>
                      <a:pt x="185376" y="83525"/>
                    </a:cubicBezTo>
                    <a:cubicBezTo>
                      <a:pt x="181166" y="80115"/>
                      <a:pt x="175879" y="77991"/>
                      <a:pt x="170050" y="77991"/>
                    </a:cubicBezTo>
                    <a:cubicBezTo>
                      <a:pt x="163411" y="77991"/>
                      <a:pt x="157401" y="80667"/>
                      <a:pt x="152981" y="84963"/>
                    </a:cubicBezTo>
                    <a:cubicBezTo>
                      <a:pt x="151571" y="84715"/>
                      <a:pt x="150152" y="84525"/>
                      <a:pt x="148676" y="84525"/>
                    </a:cubicBezTo>
                    <a:lnTo>
                      <a:pt x="145828" y="84525"/>
                    </a:lnTo>
                    <a:cubicBezTo>
                      <a:pt x="150238" y="80086"/>
                      <a:pt x="152972" y="73981"/>
                      <a:pt x="152972" y="67256"/>
                    </a:cubicBezTo>
                    <a:lnTo>
                      <a:pt x="152972" y="61179"/>
                    </a:lnTo>
                    <a:cubicBezTo>
                      <a:pt x="152972" y="59503"/>
                      <a:pt x="152800" y="57874"/>
                      <a:pt x="152476" y="56293"/>
                    </a:cubicBezTo>
                    <a:cubicBezTo>
                      <a:pt x="152390" y="55874"/>
                      <a:pt x="152219" y="55493"/>
                      <a:pt x="152105" y="55074"/>
                    </a:cubicBezTo>
                    <a:lnTo>
                      <a:pt x="154029" y="55074"/>
                    </a:lnTo>
                    <a:close/>
                    <a:moveTo>
                      <a:pt x="152733" y="30604"/>
                    </a:moveTo>
                    <a:lnTo>
                      <a:pt x="152733" y="24527"/>
                    </a:lnTo>
                    <a:cubicBezTo>
                      <a:pt x="152733" y="14973"/>
                      <a:pt x="160506" y="7201"/>
                      <a:pt x="170059" y="7201"/>
                    </a:cubicBezTo>
                    <a:cubicBezTo>
                      <a:pt x="170545" y="7201"/>
                      <a:pt x="171002" y="7306"/>
                      <a:pt x="171479" y="7344"/>
                    </a:cubicBezTo>
                    <a:cubicBezTo>
                      <a:pt x="180356" y="8077"/>
                      <a:pt x="187385" y="15459"/>
                      <a:pt x="187385" y="24527"/>
                    </a:cubicBezTo>
                    <a:lnTo>
                      <a:pt x="187385" y="30604"/>
                    </a:lnTo>
                    <a:cubicBezTo>
                      <a:pt x="187385" y="39672"/>
                      <a:pt x="180365" y="47054"/>
                      <a:pt x="171488" y="47787"/>
                    </a:cubicBezTo>
                    <a:cubicBezTo>
                      <a:pt x="171193" y="47816"/>
                      <a:pt x="170917" y="47863"/>
                      <a:pt x="170621" y="47873"/>
                    </a:cubicBezTo>
                    <a:cubicBezTo>
                      <a:pt x="170431" y="47882"/>
                      <a:pt x="170259" y="47930"/>
                      <a:pt x="170069" y="47930"/>
                    </a:cubicBezTo>
                    <a:cubicBezTo>
                      <a:pt x="169878" y="47930"/>
                      <a:pt x="169688" y="47882"/>
                      <a:pt x="169497" y="47873"/>
                    </a:cubicBezTo>
                    <a:cubicBezTo>
                      <a:pt x="160211" y="47568"/>
                      <a:pt x="152733" y="39967"/>
                      <a:pt x="152733" y="30604"/>
                    </a:cubicBezTo>
                    <a:close/>
                    <a:moveTo>
                      <a:pt x="198939" y="49511"/>
                    </a:moveTo>
                    <a:cubicBezTo>
                      <a:pt x="202111" y="46053"/>
                      <a:pt x="206616" y="43853"/>
                      <a:pt x="211665" y="43853"/>
                    </a:cubicBezTo>
                    <a:cubicBezTo>
                      <a:pt x="212150" y="43853"/>
                      <a:pt x="212608" y="43958"/>
                      <a:pt x="213084" y="43996"/>
                    </a:cubicBezTo>
                    <a:cubicBezTo>
                      <a:pt x="221971" y="44729"/>
                      <a:pt x="228991" y="52111"/>
                      <a:pt x="228991" y="61179"/>
                    </a:cubicBezTo>
                    <a:lnTo>
                      <a:pt x="228991" y="67256"/>
                    </a:lnTo>
                    <a:cubicBezTo>
                      <a:pt x="228991" y="75571"/>
                      <a:pt x="223095" y="82534"/>
                      <a:pt x="215265" y="84191"/>
                    </a:cubicBezTo>
                    <a:cubicBezTo>
                      <a:pt x="214560" y="84344"/>
                      <a:pt x="213817" y="84372"/>
                      <a:pt x="213084" y="84439"/>
                    </a:cubicBezTo>
                    <a:cubicBezTo>
                      <a:pt x="212779" y="84468"/>
                      <a:pt x="212484" y="84525"/>
                      <a:pt x="212169" y="84534"/>
                    </a:cubicBezTo>
                    <a:cubicBezTo>
                      <a:pt x="211998" y="84544"/>
                      <a:pt x="211836" y="84582"/>
                      <a:pt x="211665" y="84582"/>
                    </a:cubicBezTo>
                    <a:cubicBezTo>
                      <a:pt x="211665" y="84582"/>
                      <a:pt x="211665" y="84582"/>
                      <a:pt x="211665" y="84582"/>
                    </a:cubicBezTo>
                    <a:cubicBezTo>
                      <a:pt x="211493" y="84582"/>
                      <a:pt x="211331" y="84534"/>
                      <a:pt x="211150" y="84534"/>
                    </a:cubicBezTo>
                    <a:cubicBezTo>
                      <a:pt x="210769" y="84525"/>
                      <a:pt x="210407" y="84458"/>
                      <a:pt x="210036" y="84420"/>
                    </a:cubicBezTo>
                    <a:cubicBezTo>
                      <a:pt x="209369" y="84353"/>
                      <a:pt x="208693" y="84334"/>
                      <a:pt x="208055" y="84201"/>
                    </a:cubicBezTo>
                    <a:cubicBezTo>
                      <a:pt x="200225" y="82534"/>
                      <a:pt x="194329" y="75581"/>
                      <a:pt x="194329" y="67266"/>
                    </a:cubicBezTo>
                    <a:lnTo>
                      <a:pt x="194329" y="61179"/>
                    </a:lnTo>
                    <a:cubicBezTo>
                      <a:pt x="194329" y="59312"/>
                      <a:pt x="194701" y="57550"/>
                      <a:pt x="195243" y="55874"/>
                    </a:cubicBezTo>
                    <a:cubicBezTo>
                      <a:pt x="195558" y="54912"/>
                      <a:pt x="195939" y="53997"/>
                      <a:pt x="196415" y="53111"/>
                    </a:cubicBezTo>
                    <a:cubicBezTo>
                      <a:pt x="196510" y="52930"/>
                      <a:pt x="196606" y="52749"/>
                      <a:pt x="196710" y="52568"/>
                    </a:cubicBezTo>
                    <a:cubicBezTo>
                      <a:pt x="197358" y="51464"/>
                      <a:pt x="198091" y="50444"/>
                      <a:pt x="198939" y="49511"/>
                    </a:cubicBezTo>
                    <a:close/>
                    <a:moveTo>
                      <a:pt x="190290" y="133055"/>
                    </a:moveTo>
                    <a:cubicBezTo>
                      <a:pt x="191262" y="133055"/>
                      <a:pt x="192195" y="133188"/>
                      <a:pt x="193129" y="133340"/>
                    </a:cubicBezTo>
                    <a:cubicBezTo>
                      <a:pt x="193348" y="133379"/>
                      <a:pt x="193586" y="133369"/>
                      <a:pt x="193815" y="133407"/>
                    </a:cubicBezTo>
                    <a:cubicBezTo>
                      <a:pt x="194824" y="133607"/>
                      <a:pt x="195786" y="133931"/>
                      <a:pt x="196729" y="134302"/>
                    </a:cubicBezTo>
                    <a:cubicBezTo>
                      <a:pt x="197187" y="134483"/>
                      <a:pt x="197615" y="134693"/>
                      <a:pt x="198053" y="134912"/>
                    </a:cubicBezTo>
                    <a:cubicBezTo>
                      <a:pt x="198396" y="135074"/>
                      <a:pt x="198720" y="135265"/>
                      <a:pt x="199044" y="135455"/>
                    </a:cubicBezTo>
                    <a:cubicBezTo>
                      <a:pt x="199882" y="135941"/>
                      <a:pt x="200673" y="136484"/>
                      <a:pt x="201425" y="137084"/>
                    </a:cubicBezTo>
                    <a:cubicBezTo>
                      <a:pt x="201701" y="137312"/>
                      <a:pt x="201997" y="137531"/>
                      <a:pt x="202263" y="137770"/>
                    </a:cubicBezTo>
                    <a:cubicBezTo>
                      <a:pt x="205807" y="141027"/>
                      <a:pt x="208074" y="145647"/>
                      <a:pt x="208074" y="150828"/>
                    </a:cubicBezTo>
                    <a:lnTo>
                      <a:pt x="208074" y="156667"/>
                    </a:lnTo>
                    <a:lnTo>
                      <a:pt x="208074" y="160268"/>
                    </a:lnTo>
                    <a:lnTo>
                      <a:pt x="208074" y="163868"/>
                    </a:lnTo>
                    <a:lnTo>
                      <a:pt x="208074" y="170412"/>
                    </a:lnTo>
                    <a:lnTo>
                      <a:pt x="208074" y="174012"/>
                    </a:lnTo>
                    <a:lnTo>
                      <a:pt x="208074" y="177613"/>
                    </a:lnTo>
                    <a:lnTo>
                      <a:pt x="208074" y="190757"/>
                    </a:lnTo>
                    <a:lnTo>
                      <a:pt x="208074" y="193977"/>
                    </a:lnTo>
                    <a:cubicBezTo>
                      <a:pt x="208074" y="199701"/>
                      <a:pt x="205302" y="204749"/>
                      <a:pt x="201082" y="208007"/>
                    </a:cubicBezTo>
                    <a:cubicBezTo>
                      <a:pt x="199758" y="209026"/>
                      <a:pt x="198320" y="209883"/>
                      <a:pt x="196739" y="210502"/>
                    </a:cubicBezTo>
                    <a:lnTo>
                      <a:pt x="196739" y="207721"/>
                    </a:lnTo>
                    <a:lnTo>
                      <a:pt x="196739" y="177622"/>
                    </a:lnTo>
                    <a:lnTo>
                      <a:pt x="196739" y="174022"/>
                    </a:lnTo>
                    <a:lnTo>
                      <a:pt x="196739" y="170421"/>
                    </a:lnTo>
                    <a:lnTo>
                      <a:pt x="196739" y="163878"/>
                    </a:lnTo>
                    <a:lnTo>
                      <a:pt x="196739" y="160277"/>
                    </a:lnTo>
                    <a:lnTo>
                      <a:pt x="196739" y="156677"/>
                    </a:lnTo>
                    <a:lnTo>
                      <a:pt x="196739" y="156381"/>
                    </a:lnTo>
                    <a:cubicBezTo>
                      <a:pt x="196739" y="154391"/>
                      <a:pt x="195129" y="152781"/>
                      <a:pt x="193138" y="152781"/>
                    </a:cubicBezTo>
                    <a:cubicBezTo>
                      <a:pt x="193138" y="152781"/>
                      <a:pt x="193138" y="152781"/>
                      <a:pt x="193138" y="152781"/>
                    </a:cubicBezTo>
                    <a:cubicBezTo>
                      <a:pt x="192805" y="152781"/>
                      <a:pt x="192510" y="152886"/>
                      <a:pt x="192205" y="152972"/>
                    </a:cubicBezTo>
                    <a:cubicBezTo>
                      <a:pt x="190681" y="153391"/>
                      <a:pt x="189538" y="154724"/>
                      <a:pt x="189538" y="156381"/>
                    </a:cubicBezTo>
                    <a:lnTo>
                      <a:pt x="189538" y="156381"/>
                    </a:lnTo>
                    <a:lnTo>
                      <a:pt x="189538" y="158391"/>
                    </a:lnTo>
                    <a:lnTo>
                      <a:pt x="189538" y="163344"/>
                    </a:lnTo>
                    <a:lnTo>
                      <a:pt x="189538" y="170231"/>
                    </a:lnTo>
                    <a:lnTo>
                      <a:pt x="189538" y="173831"/>
                    </a:lnTo>
                    <a:lnTo>
                      <a:pt x="189538" y="177432"/>
                    </a:lnTo>
                    <a:lnTo>
                      <a:pt x="189538" y="198520"/>
                    </a:lnTo>
                    <a:cubicBezTo>
                      <a:pt x="189233" y="198434"/>
                      <a:pt x="188919" y="198387"/>
                      <a:pt x="188605" y="198330"/>
                    </a:cubicBezTo>
                    <a:cubicBezTo>
                      <a:pt x="188071" y="198234"/>
                      <a:pt x="187585" y="198006"/>
                      <a:pt x="187023" y="198006"/>
                    </a:cubicBezTo>
                    <a:lnTo>
                      <a:pt x="184995" y="198006"/>
                    </a:lnTo>
                    <a:lnTo>
                      <a:pt x="173660" y="198006"/>
                    </a:lnTo>
                    <a:lnTo>
                      <a:pt x="170059" y="198006"/>
                    </a:lnTo>
                    <a:lnTo>
                      <a:pt x="166459" y="198006"/>
                    </a:lnTo>
                    <a:lnTo>
                      <a:pt x="159468" y="198006"/>
                    </a:lnTo>
                    <a:lnTo>
                      <a:pt x="155115" y="198006"/>
                    </a:lnTo>
                    <a:lnTo>
                      <a:pt x="153086" y="198006"/>
                    </a:lnTo>
                    <a:cubicBezTo>
                      <a:pt x="152524" y="198006"/>
                      <a:pt x="152048" y="198234"/>
                      <a:pt x="151514" y="198320"/>
                    </a:cubicBezTo>
                    <a:cubicBezTo>
                      <a:pt x="151200" y="198377"/>
                      <a:pt x="150886" y="198425"/>
                      <a:pt x="150581" y="198511"/>
                    </a:cubicBezTo>
                    <a:lnTo>
                      <a:pt x="150581" y="177422"/>
                    </a:lnTo>
                    <a:lnTo>
                      <a:pt x="150581" y="173831"/>
                    </a:lnTo>
                    <a:lnTo>
                      <a:pt x="150581" y="170231"/>
                    </a:lnTo>
                    <a:lnTo>
                      <a:pt x="150581" y="163344"/>
                    </a:lnTo>
                    <a:lnTo>
                      <a:pt x="150581" y="160287"/>
                    </a:lnTo>
                    <a:lnTo>
                      <a:pt x="150581" y="158391"/>
                    </a:lnTo>
                    <a:lnTo>
                      <a:pt x="150581" y="156381"/>
                    </a:lnTo>
                    <a:lnTo>
                      <a:pt x="150581" y="156381"/>
                    </a:lnTo>
                    <a:cubicBezTo>
                      <a:pt x="150581" y="154724"/>
                      <a:pt x="149438" y="153391"/>
                      <a:pt x="147914" y="152972"/>
                    </a:cubicBezTo>
                    <a:cubicBezTo>
                      <a:pt x="147609" y="152886"/>
                      <a:pt x="147314" y="152781"/>
                      <a:pt x="146980" y="152781"/>
                    </a:cubicBezTo>
                    <a:cubicBezTo>
                      <a:pt x="146980" y="152781"/>
                      <a:pt x="146980" y="152781"/>
                      <a:pt x="146980" y="152781"/>
                    </a:cubicBezTo>
                    <a:cubicBezTo>
                      <a:pt x="144990" y="152781"/>
                      <a:pt x="143380" y="154391"/>
                      <a:pt x="143380" y="156381"/>
                    </a:cubicBezTo>
                    <a:lnTo>
                      <a:pt x="143380" y="156677"/>
                    </a:lnTo>
                    <a:lnTo>
                      <a:pt x="143380" y="160277"/>
                    </a:lnTo>
                    <a:lnTo>
                      <a:pt x="143380" y="163878"/>
                    </a:lnTo>
                    <a:lnTo>
                      <a:pt x="143380" y="170421"/>
                    </a:lnTo>
                    <a:lnTo>
                      <a:pt x="143380" y="174022"/>
                    </a:lnTo>
                    <a:lnTo>
                      <a:pt x="143380" y="177622"/>
                    </a:lnTo>
                    <a:lnTo>
                      <a:pt x="143380" y="207721"/>
                    </a:lnTo>
                    <a:lnTo>
                      <a:pt x="143380" y="210503"/>
                    </a:lnTo>
                    <a:cubicBezTo>
                      <a:pt x="136760" y="207912"/>
                      <a:pt x="132045" y="201501"/>
                      <a:pt x="132045" y="193977"/>
                    </a:cubicBezTo>
                    <a:lnTo>
                      <a:pt x="132045" y="190757"/>
                    </a:lnTo>
                    <a:lnTo>
                      <a:pt x="132045" y="177613"/>
                    </a:lnTo>
                    <a:lnTo>
                      <a:pt x="132045" y="174022"/>
                    </a:lnTo>
                    <a:lnTo>
                      <a:pt x="132045" y="170421"/>
                    </a:lnTo>
                    <a:lnTo>
                      <a:pt x="132045" y="163878"/>
                    </a:lnTo>
                    <a:lnTo>
                      <a:pt x="132045" y="160277"/>
                    </a:lnTo>
                    <a:lnTo>
                      <a:pt x="132045" y="156677"/>
                    </a:lnTo>
                    <a:lnTo>
                      <a:pt x="132045" y="150838"/>
                    </a:lnTo>
                    <a:cubicBezTo>
                      <a:pt x="132045" y="149000"/>
                      <a:pt x="132407" y="147257"/>
                      <a:pt x="132931" y="145580"/>
                    </a:cubicBezTo>
                    <a:cubicBezTo>
                      <a:pt x="133874" y="142551"/>
                      <a:pt x="135569" y="139875"/>
                      <a:pt x="137855" y="137779"/>
                    </a:cubicBezTo>
                    <a:cubicBezTo>
                      <a:pt x="138836" y="136884"/>
                      <a:pt x="139913" y="136122"/>
                      <a:pt x="141075" y="135455"/>
                    </a:cubicBezTo>
                    <a:cubicBezTo>
                      <a:pt x="141818" y="135026"/>
                      <a:pt x="142580" y="134626"/>
                      <a:pt x="143389" y="134312"/>
                    </a:cubicBezTo>
                    <a:cubicBezTo>
                      <a:pt x="144332" y="133941"/>
                      <a:pt x="145294" y="133617"/>
                      <a:pt x="146314" y="133417"/>
                    </a:cubicBezTo>
                    <a:cubicBezTo>
                      <a:pt x="146533" y="133369"/>
                      <a:pt x="146771" y="133379"/>
                      <a:pt x="146990" y="133350"/>
                    </a:cubicBezTo>
                    <a:cubicBezTo>
                      <a:pt x="147923" y="133198"/>
                      <a:pt x="148857" y="133064"/>
                      <a:pt x="149828" y="133064"/>
                    </a:cubicBezTo>
                    <a:lnTo>
                      <a:pt x="150590" y="133064"/>
                    </a:lnTo>
                    <a:lnTo>
                      <a:pt x="153086" y="133064"/>
                    </a:lnTo>
                    <a:lnTo>
                      <a:pt x="159468" y="133064"/>
                    </a:lnTo>
                    <a:lnTo>
                      <a:pt x="166459" y="133064"/>
                    </a:lnTo>
                    <a:lnTo>
                      <a:pt x="169545" y="133064"/>
                    </a:lnTo>
                    <a:cubicBezTo>
                      <a:pt x="169716" y="133064"/>
                      <a:pt x="169878" y="133112"/>
                      <a:pt x="170059" y="133112"/>
                    </a:cubicBezTo>
                    <a:cubicBezTo>
                      <a:pt x="170059" y="133112"/>
                      <a:pt x="170059" y="133112"/>
                      <a:pt x="170059" y="133112"/>
                    </a:cubicBezTo>
                    <a:cubicBezTo>
                      <a:pt x="170231" y="133112"/>
                      <a:pt x="170393" y="133064"/>
                      <a:pt x="170564" y="133064"/>
                    </a:cubicBezTo>
                    <a:lnTo>
                      <a:pt x="173650" y="133064"/>
                    </a:lnTo>
                    <a:lnTo>
                      <a:pt x="189519" y="133064"/>
                    </a:lnTo>
                    <a:lnTo>
                      <a:pt x="190290" y="133064"/>
                    </a:lnTo>
                    <a:close/>
                    <a:moveTo>
                      <a:pt x="113509" y="207721"/>
                    </a:moveTo>
                    <a:lnTo>
                      <a:pt x="113509" y="177622"/>
                    </a:lnTo>
                    <a:lnTo>
                      <a:pt x="113509" y="174022"/>
                    </a:lnTo>
                    <a:lnTo>
                      <a:pt x="113509" y="170421"/>
                    </a:lnTo>
                    <a:lnTo>
                      <a:pt x="113509" y="163878"/>
                    </a:lnTo>
                    <a:lnTo>
                      <a:pt x="113509" y="160277"/>
                    </a:lnTo>
                    <a:lnTo>
                      <a:pt x="113509" y="156677"/>
                    </a:lnTo>
                    <a:lnTo>
                      <a:pt x="113509" y="156381"/>
                    </a:lnTo>
                    <a:cubicBezTo>
                      <a:pt x="113509" y="154391"/>
                      <a:pt x="111900" y="152781"/>
                      <a:pt x="109909" y="152781"/>
                    </a:cubicBezTo>
                    <a:lnTo>
                      <a:pt x="109909" y="152781"/>
                    </a:lnTo>
                    <a:cubicBezTo>
                      <a:pt x="109576" y="152781"/>
                      <a:pt x="109280" y="152886"/>
                      <a:pt x="108976" y="152972"/>
                    </a:cubicBezTo>
                    <a:cubicBezTo>
                      <a:pt x="107452" y="153391"/>
                      <a:pt x="106309" y="154724"/>
                      <a:pt x="106309" y="156381"/>
                    </a:cubicBezTo>
                    <a:lnTo>
                      <a:pt x="106309" y="156381"/>
                    </a:lnTo>
                    <a:lnTo>
                      <a:pt x="106309" y="158391"/>
                    </a:lnTo>
                    <a:lnTo>
                      <a:pt x="106309" y="163344"/>
                    </a:lnTo>
                    <a:lnTo>
                      <a:pt x="106309" y="170231"/>
                    </a:lnTo>
                    <a:lnTo>
                      <a:pt x="106309" y="173831"/>
                    </a:lnTo>
                    <a:lnTo>
                      <a:pt x="106309" y="177432"/>
                    </a:lnTo>
                    <a:lnTo>
                      <a:pt x="106309" y="198520"/>
                    </a:lnTo>
                    <a:cubicBezTo>
                      <a:pt x="106004" y="198434"/>
                      <a:pt x="105689" y="198387"/>
                      <a:pt x="105375" y="198330"/>
                    </a:cubicBezTo>
                    <a:cubicBezTo>
                      <a:pt x="104842" y="198234"/>
                      <a:pt x="104356" y="198015"/>
                      <a:pt x="103803" y="198015"/>
                    </a:cubicBezTo>
                    <a:lnTo>
                      <a:pt x="101775" y="198015"/>
                    </a:lnTo>
                    <a:lnTo>
                      <a:pt x="90440" y="198015"/>
                    </a:lnTo>
                    <a:lnTo>
                      <a:pt x="86839" y="198015"/>
                    </a:lnTo>
                    <a:lnTo>
                      <a:pt x="83239" y="198015"/>
                    </a:lnTo>
                    <a:lnTo>
                      <a:pt x="76248" y="198015"/>
                    </a:lnTo>
                    <a:lnTo>
                      <a:pt x="71904" y="198015"/>
                    </a:lnTo>
                    <a:lnTo>
                      <a:pt x="69866" y="198015"/>
                    </a:lnTo>
                    <a:cubicBezTo>
                      <a:pt x="69304" y="198015"/>
                      <a:pt x="68818" y="198244"/>
                      <a:pt x="68285" y="198339"/>
                    </a:cubicBezTo>
                    <a:cubicBezTo>
                      <a:pt x="67970" y="198396"/>
                      <a:pt x="67656" y="198444"/>
                      <a:pt x="67351" y="198530"/>
                    </a:cubicBezTo>
                    <a:lnTo>
                      <a:pt x="67351" y="177441"/>
                    </a:lnTo>
                    <a:lnTo>
                      <a:pt x="67351" y="173831"/>
                    </a:lnTo>
                    <a:lnTo>
                      <a:pt x="67351" y="170231"/>
                    </a:lnTo>
                    <a:lnTo>
                      <a:pt x="67351" y="163344"/>
                    </a:lnTo>
                    <a:lnTo>
                      <a:pt x="67351" y="160287"/>
                    </a:lnTo>
                    <a:lnTo>
                      <a:pt x="67351" y="158391"/>
                    </a:lnTo>
                    <a:lnTo>
                      <a:pt x="67351" y="156381"/>
                    </a:lnTo>
                    <a:lnTo>
                      <a:pt x="67351" y="156381"/>
                    </a:lnTo>
                    <a:cubicBezTo>
                      <a:pt x="67351" y="154724"/>
                      <a:pt x="66208" y="153391"/>
                      <a:pt x="64684" y="152972"/>
                    </a:cubicBezTo>
                    <a:cubicBezTo>
                      <a:pt x="64379" y="152886"/>
                      <a:pt x="64084" y="152781"/>
                      <a:pt x="63751" y="152781"/>
                    </a:cubicBezTo>
                    <a:cubicBezTo>
                      <a:pt x="63751" y="152781"/>
                      <a:pt x="63751" y="152781"/>
                      <a:pt x="63751" y="152781"/>
                    </a:cubicBezTo>
                    <a:cubicBezTo>
                      <a:pt x="61760" y="152781"/>
                      <a:pt x="60150" y="154391"/>
                      <a:pt x="60150" y="156381"/>
                    </a:cubicBezTo>
                    <a:lnTo>
                      <a:pt x="60150" y="156677"/>
                    </a:lnTo>
                    <a:lnTo>
                      <a:pt x="60150" y="160277"/>
                    </a:lnTo>
                    <a:lnTo>
                      <a:pt x="60150" y="163878"/>
                    </a:lnTo>
                    <a:lnTo>
                      <a:pt x="60150" y="170421"/>
                    </a:lnTo>
                    <a:lnTo>
                      <a:pt x="60150" y="174022"/>
                    </a:lnTo>
                    <a:lnTo>
                      <a:pt x="60150" y="177622"/>
                    </a:lnTo>
                    <a:lnTo>
                      <a:pt x="60150" y="207721"/>
                    </a:lnTo>
                    <a:lnTo>
                      <a:pt x="60150" y="210503"/>
                    </a:lnTo>
                    <a:cubicBezTo>
                      <a:pt x="53531" y="207912"/>
                      <a:pt x="48816" y="201501"/>
                      <a:pt x="48816" y="193977"/>
                    </a:cubicBezTo>
                    <a:lnTo>
                      <a:pt x="48816" y="190757"/>
                    </a:lnTo>
                    <a:lnTo>
                      <a:pt x="48816" y="177613"/>
                    </a:lnTo>
                    <a:lnTo>
                      <a:pt x="48816" y="174022"/>
                    </a:lnTo>
                    <a:lnTo>
                      <a:pt x="48816" y="170421"/>
                    </a:lnTo>
                    <a:lnTo>
                      <a:pt x="48816" y="163878"/>
                    </a:lnTo>
                    <a:lnTo>
                      <a:pt x="48816" y="160277"/>
                    </a:lnTo>
                    <a:lnTo>
                      <a:pt x="48816" y="156677"/>
                    </a:lnTo>
                    <a:lnTo>
                      <a:pt x="48816" y="150838"/>
                    </a:lnTo>
                    <a:cubicBezTo>
                      <a:pt x="48816" y="145656"/>
                      <a:pt x="51083" y="141037"/>
                      <a:pt x="54626" y="137779"/>
                    </a:cubicBezTo>
                    <a:cubicBezTo>
                      <a:pt x="54893" y="137531"/>
                      <a:pt x="55178" y="137322"/>
                      <a:pt x="55464" y="137093"/>
                    </a:cubicBezTo>
                    <a:cubicBezTo>
                      <a:pt x="56217" y="136484"/>
                      <a:pt x="57007" y="135941"/>
                      <a:pt x="57845" y="135465"/>
                    </a:cubicBezTo>
                    <a:cubicBezTo>
                      <a:pt x="58588" y="135036"/>
                      <a:pt x="59350" y="134636"/>
                      <a:pt x="60160" y="134322"/>
                    </a:cubicBezTo>
                    <a:cubicBezTo>
                      <a:pt x="61103" y="133950"/>
                      <a:pt x="62065" y="133626"/>
                      <a:pt x="63075" y="133426"/>
                    </a:cubicBezTo>
                    <a:cubicBezTo>
                      <a:pt x="63303" y="133369"/>
                      <a:pt x="63541" y="133379"/>
                      <a:pt x="63760" y="133350"/>
                    </a:cubicBezTo>
                    <a:cubicBezTo>
                      <a:pt x="64694" y="133198"/>
                      <a:pt x="65627" y="133064"/>
                      <a:pt x="66599" y="133064"/>
                    </a:cubicBezTo>
                    <a:lnTo>
                      <a:pt x="67361" y="133064"/>
                    </a:lnTo>
                    <a:lnTo>
                      <a:pt x="69856" y="133064"/>
                    </a:lnTo>
                    <a:lnTo>
                      <a:pt x="76238" y="133064"/>
                    </a:lnTo>
                    <a:lnTo>
                      <a:pt x="83229" y="133064"/>
                    </a:lnTo>
                    <a:lnTo>
                      <a:pt x="86316" y="133064"/>
                    </a:lnTo>
                    <a:cubicBezTo>
                      <a:pt x="86487" y="133064"/>
                      <a:pt x="86649" y="133112"/>
                      <a:pt x="86820" y="133112"/>
                    </a:cubicBezTo>
                    <a:lnTo>
                      <a:pt x="86820" y="133112"/>
                    </a:lnTo>
                    <a:cubicBezTo>
                      <a:pt x="86992" y="133112"/>
                      <a:pt x="87154" y="133064"/>
                      <a:pt x="87335" y="133064"/>
                    </a:cubicBezTo>
                    <a:lnTo>
                      <a:pt x="90421" y="133064"/>
                    </a:lnTo>
                    <a:lnTo>
                      <a:pt x="106289" y="133064"/>
                    </a:lnTo>
                    <a:lnTo>
                      <a:pt x="107051" y="133064"/>
                    </a:lnTo>
                    <a:cubicBezTo>
                      <a:pt x="108023" y="133064"/>
                      <a:pt x="108956" y="133198"/>
                      <a:pt x="109890" y="133350"/>
                    </a:cubicBezTo>
                    <a:cubicBezTo>
                      <a:pt x="110109" y="133388"/>
                      <a:pt x="110347" y="133379"/>
                      <a:pt x="110566" y="133417"/>
                    </a:cubicBezTo>
                    <a:cubicBezTo>
                      <a:pt x="111576" y="133617"/>
                      <a:pt x="112547" y="133941"/>
                      <a:pt x="113490" y="134312"/>
                    </a:cubicBezTo>
                    <a:cubicBezTo>
                      <a:pt x="113948" y="134493"/>
                      <a:pt x="114376" y="134703"/>
                      <a:pt x="114814" y="134922"/>
                    </a:cubicBezTo>
                    <a:cubicBezTo>
                      <a:pt x="115157" y="135084"/>
                      <a:pt x="115481" y="135274"/>
                      <a:pt x="115805" y="135465"/>
                    </a:cubicBezTo>
                    <a:cubicBezTo>
                      <a:pt x="116967" y="136122"/>
                      <a:pt x="118043" y="136893"/>
                      <a:pt x="119024" y="137789"/>
                    </a:cubicBezTo>
                    <a:cubicBezTo>
                      <a:pt x="121310" y="139884"/>
                      <a:pt x="123006" y="142561"/>
                      <a:pt x="123949" y="145590"/>
                    </a:cubicBezTo>
                    <a:cubicBezTo>
                      <a:pt x="124473" y="147266"/>
                      <a:pt x="124835" y="149009"/>
                      <a:pt x="124835" y="150847"/>
                    </a:cubicBezTo>
                    <a:lnTo>
                      <a:pt x="124835" y="156686"/>
                    </a:lnTo>
                    <a:lnTo>
                      <a:pt x="124835" y="160287"/>
                    </a:lnTo>
                    <a:lnTo>
                      <a:pt x="124835" y="163887"/>
                    </a:lnTo>
                    <a:lnTo>
                      <a:pt x="124835" y="170431"/>
                    </a:lnTo>
                    <a:lnTo>
                      <a:pt x="124835" y="174031"/>
                    </a:lnTo>
                    <a:lnTo>
                      <a:pt x="124835" y="177632"/>
                    </a:lnTo>
                    <a:lnTo>
                      <a:pt x="124835" y="190776"/>
                    </a:lnTo>
                    <a:lnTo>
                      <a:pt x="124835" y="193996"/>
                    </a:lnTo>
                    <a:cubicBezTo>
                      <a:pt x="124835" y="199720"/>
                      <a:pt x="122063" y="204768"/>
                      <a:pt x="117843" y="208026"/>
                    </a:cubicBezTo>
                    <a:cubicBezTo>
                      <a:pt x="116519" y="209045"/>
                      <a:pt x="115081" y="209902"/>
                      <a:pt x="113500" y="210522"/>
                    </a:cubicBezTo>
                    <a:lnTo>
                      <a:pt x="113500" y="207721"/>
                    </a:lnTo>
                    <a:close/>
                    <a:moveTo>
                      <a:pt x="69504" y="102508"/>
                    </a:moveTo>
                    <a:cubicBezTo>
                      <a:pt x="69504" y="99041"/>
                      <a:pt x="70552" y="95822"/>
                      <a:pt x="72314" y="93107"/>
                    </a:cubicBezTo>
                    <a:cubicBezTo>
                      <a:pt x="72981" y="92078"/>
                      <a:pt x="73733" y="91116"/>
                      <a:pt x="74600" y="90249"/>
                    </a:cubicBezTo>
                    <a:cubicBezTo>
                      <a:pt x="75524" y="89325"/>
                      <a:pt x="76571" y="88554"/>
                      <a:pt x="77686" y="87859"/>
                    </a:cubicBezTo>
                    <a:cubicBezTo>
                      <a:pt x="77753" y="87821"/>
                      <a:pt x="77829" y="87782"/>
                      <a:pt x="77895" y="87744"/>
                    </a:cubicBezTo>
                    <a:cubicBezTo>
                      <a:pt x="80515" y="86154"/>
                      <a:pt x="83553" y="85182"/>
                      <a:pt x="86830" y="85182"/>
                    </a:cubicBezTo>
                    <a:cubicBezTo>
                      <a:pt x="87316" y="85182"/>
                      <a:pt x="87773" y="85287"/>
                      <a:pt x="88249" y="85325"/>
                    </a:cubicBezTo>
                    <a:cubicBezTo>
                      <a:pt x="91069" y="85554"/>
                      <a:pt x="93707" y="86430"/>
                      <a:pt x="95983" y="87859"/>
                    </a:cubicBezTo>
                    <a:cubicBezTo>
                      <a:pt x="97088" y="88554"/>
                      <a:pt x="98146" y="89335"/>
                      <a:pt x="99060" y="90249"/>
                    </a:cubicBezTo>
                    <a:cubicBezTo>
                      <a:pt x="99927" y="91116"/>
                      <a:pt x="100679" y="92078"/>
                      <a:pt x="101346" y="93107"/>
                    </a:cubicBezTo>
                    <a:cubicBezTo>
                      <a:pt x="103108" y="95822"/>
                      <a:pt x="104156" y="99041"/>
                      <a:pt x="104156" y="102508"/>
                    </a:cubicBezTo>
                    <a:lnTo>
                      <a:pt x="104156" y="105127"/>
                    </a:lnTo>
                    <a:lnTo>
                      <a:pt x="104156" y="108585"/>
                    </a:lnTo>
                    <a:cubicBezTo>
                      <a:pt x="104156" y="112986"/>
                      <a:pt x="102451" y="116967"/>
                      <a:pt x="99736" y="120025"/>
                    </a:cubicBezTo>
                    <a:cubicBezTo>
                      <a:pt x="98460" y="121463"/>
                      <a:pt x="96945" y="122672"/>
                      <a:pt x="95260" y="123625"/>
                    </a:cubicBezTo>
                    <a:cubicBezTo>
                      <a:pt x="93764" y="124473"/>
                      <a:pt x="92164" y="125149"/>
                      <a:pt x="90430" y="125520"/>
                    </a:cubicBezTo>
                    <a:cubicBezTo>
                      <a:pt x="89726" y="125673"/>
                      <a:pt x="88983" y="125701"/>
                      <a:pt x="88249" y="125768"/>
                    </a:cubicBezTo>
                    <a:cubicBezTo>
                      <a:pt x="87944" y="125797"/>
                      <a:pt x="87649" y="125854"/>
                      <a:pt x="87344" y="125863"/>
                    </a:cubicBezTo>
                    <a:cubicBezTo>
                      <a:pt x="87173" y="125873"/>
                      <a:pt x="87011" y="125911"/>
                      <a:pt x="86830" y="125911"/>
                    </a:cubicBezTo>
                    <a:lnTo>
                      <a:pt x="86830" y="125911"/>
                    </a:lnTo>
                    <a:cubicBezTo>
                      <a:pt x="86658" y="125911"/>
                      <a:pt x="86497" y="125863"/>
                      <a:pt x="86325" y="125863"/>
                    </a:cubicBezTo>
                    <a:cubicBezTo>
                      <a:pt x="85268" y="125835"/>
                      <a:pt x="84230" y="125740"/>
                      <a:pt x="83239" y="125530"/>
                    </a:cubicBezTo>
                    <a:cubicBezTo>
                      <a:pt x="81505" y="125159"/>
                      <a:pt x="79905" y="124482"/>
                      <a:pt x="78410" y="123635"/>
                    </a:cubicBezTo>
                    <a:cubicBezTo>
                      <a:pt x="76714" y="122682"/>
                      <a:pt x="75209" y="121472"/>
                      <a:pt x="73933" y="120034"/>
                    </a:cubicBezTo>
                    <a:cubicBezTo>
                      <a:pt x="71209" y="116967"/>
                      <a:pt x="69504" y="112986"/>
                      <a:pt x="69504" y="108585"/>
                    </a:cubicBezTo>
                    <a:lnTo>
                      <a:pt x="69504" y="102508"/>
                    </a:lnTo>
                    <a:close/>
                    <a:moveTo>
                      <a:pt x="126825" y="91726"/>
                    </a:moveTo>
                    <a:lnTo>
                      <a:pt x="127940" y="91726"/>
                    </a:lnTo>
                    <a:cubicBezTo>
                      <a:pt x="128111" y="91726"/>
                      <a:pt x="128273" y="91773"/>
                      <a:pt x="128454" y="91773"/>
                    </a:cubicBezTo>
                    <a:cubicBezTo>
                      <a:pt x="128635" y="91773"/>
                      <a:pt x="128788" y="91726"/>
                      <a:pt x="128969" y="91726"/>
                    </a:cubicBezTo>
                    <a:lnTo>
                      <a:pt x="132055" y="91726"/>
                    </a:lnTo>
                    <a:lnTo>
                      <a:pt x="144161" y="91726"/>
                    </a:lnTo>
                    <a:lnTo>
                      <a:pt x="148152" y="91726"/>
                    </a:lnTo>
                    <a:cubicBezTo>
                      <a:pt x="146533" y="94993"/>
                      <a:pt x="145542" y="98622"/>
                      <a:pt x="145542" y="102508"/>
                    </a:cubicBezTo>
                    <a:lnTo>
                      <a:pt x="145542" y="105651"/>
                    </a:lnTo>
                    <a:lnTo>
                      <a:pt x="145542" y="108585"/>
                    </a:lnTo>
                    <a:cubicBezTo>
                      <a:pt x="145542" y="111404"/>
                      <a:pt x="146114" y="114071"/>
                      <a:pt x="146999" y="116596"/>
                    </a:cubicBezTo>
                    <a:cubicBezTo>
                      <a:pt x="147542" y="118139"/>
                      <a:pt x="148209" y="119605"/>
                      <a:pt x="149038" y="120996"/>
                    </a:cubicBezTo>
                    <a:cubicBezTo>
                      <a:pt x="149523" y="121806"/>
                      <a:pt x="150028" y="122587"/>
                      <a:pt x="150600" y="123330"/>
                    </a:cubicBezTo>
                    <a:cubicBezTo>
                      <a:pt x="150781" y="123568"/>
                      <a:pt x="150981" y="123787"/>
                      <a:pt x="151171" y="124015"/>
                    </a:cubicBezTo>
                    <a:cubicBezTo>
                      <a:pt x="151676" y="124635"/>
                      <a:pt x="152133" y="125292"/>
                      <a:pt x="152686" y="125854"/>
                    </a:cubicBezTo>
                    <a:lnTo>
                      <a:pt x="150600" y="125854"/>
                    </a:lnTo>
                    <a:lnTo>
                      <a:pt x="149838" y="125854"/>
                    </a:lnTo>
                    <a:cubicBezTo>
                      <a:pt x="149342" y="125854"/>
                      <a:pt x="148876" y="125968"/>
                      <a:pt x="148390" y="125997"/>
                    </a:cubicBezTo>
                    <a:cubicBezTo>
                      <a:pt x="147933" y="126025"/>
                      <a:pt x="147485" y="126082"/>
                      <a:pt x="147028" y="126130"/>
                    </a:cubicBezTo>
                    <a:cubicBezTo>
                      <a:pt x="147018" y="126130"/>
                      <a:pt x="147009" y="126130"/>
                      <a:pt x="146999" y="126130"/>
                    </a:cubicBezTo>
                    <a:cubicBezTo>
                      <a:pt x="145990" y="126244"/>
                      <a:pt x="144999" y="126359"/>
                      <a:pt x="144028" y="126597"/>
                    </a:cubicBezTo>
                    <a:cubicBezTo>
                      <a:pt x="143808" y="126644"/>
                      <a:pt x="143608" y="126740"/>
                      <a:pt x="143399" y="126797"/>
                    </a:cubicBezTo>
                    <a:cubicBezTo>
                      <a:pt x="141446" y="127321"/>
                      <a:pt x="139608" y="128083"/>
                      <a:pt x="137874" y="129045"/>
                    </a:cubicBezTo>
                    <a:cubicBezTo>
                      <a:pt x="136769" y="129654"/>
                      <a:pt x="135712" y="130331"/>
                      <a:pt x="134712" y="131093"/>
                    </a:cubicBezTo>
                    <a:cubicBezTo>
                      <a:pt x="133769" y="131816"/>
                      <a:pt x="132826" y="132559"/>
                      <a:pt x="131997" y="133407"/>
                    </a:cubicBezTo>
                    <a:cubicBezTo>
                      <a:pt x="130626" y="134817"/>
                      <a:pt x="129473" y="136417"/>
                      <a:pt x="128464" y="138112"/>
                    </a:cubicBezTo>
                    <a:cubicBezTo>
                      <a:pt x="127454" y="136417"/>
                      <a:pt x="126302" y="134817"/>
                      <a:pt x="124930" y="133407"/>
                    </a:cubicBezTo>
                    <a:cubicBezTo>
                      <a:pt x="124101" y="132550"/>
                      <a:pt x="123158" y="131816"/>
                      <a:pt x="122215" y="131093"/>
                    </a:cubicBezTo>
                    <a:cubicBezTo>
                      <a:pt x="121834" y="130797"/>
                      <a:pt x="121501" y="130445"/>
                      <a:pt x="121101" y="130169"/>
                    </a:cubicBezTo>
                    <a:cubicBezTo>
                      <a:pt x="120463" y="129730"/>
                      <a:pt x="119739" y="129416"/>
                      <a:pt x="119053" y="129045"/>
                    </a:cubicBezTo>
                    <a:cubicBezTo>
                      <a:pt x="117319" y="128083"/>
                      <a:pt x="115481" y="127330"/>
                      <a:pt x="113528" y="126797"/>
                    </a:cubicBezTo>
                    <a:cubicBezTo>
                      <a:pt x="113309" y="126740"/>
                      <a:pt x="113109" y="126654"/>
                      <a:pt x="112900" y="126597"/>
                    </a:cubicBezTo>
                    <a:cubicBezTo>
                      <a:pt x="111938" y="126368"/>
                      <a:pt x="110938" y="126244"/>
                      <a:pt x="109928" y="126130"/>
                    </a:cubicBezTo>
                    <a:cubicBezTo>
                      <a:pt x="109461" y="126073"/>
                      <a:pt x="109004" y="126016"/>
                      <a:pt x="108537" y="125987"/>
                    </a:cubicBezTo>
                    <a:cubicBezTo>
                      <a:pt x="108052" y="125959"/>
                      <a:pt x="107585" y="125844"/>
                      <a:pt x="107090" y="125844"/>
                    </a:cubicBezTo>
                    <a:lnTo>
                      <a:pt x="106328" y="125844"/>
                    </a:lnTo>
                    <a:lnTo>
                      <a:pt x="104242" y="125844"/>
                    </a:lnTo>
                    <a:cubicBezTo>
                      <a:pt x="104804" y="125282"/>
                      <a:pt x="105251" y="124616"/>
                      <a:pt x="105756" y="124006"/>
                    </a:cubicBezTo>
                    <a:cubicBezTo>
                      <a:pt x="105861" y="123873"/>
                      <a:pt x="105975" y="123749"/>
                      <a:pt x="106080" y="123615"/>
                    </a:cubicBezTo>
                    <a:cubicBezTo>
                      <a:pt x="106156" y="123511"/>
                      <a:pt x="106251" y="123415"/>
                      <a:pt x="106328" y="123320"/>
                    </a:cubicBezTo>
                    <a:cubicBezTo>
                      <a:pt x="106899" y="122568"/>
                      <a:pt x="107413" y="121796"/>
                      <a:pt x="107890" y="120987"/>
                    </a:cubicBezTo>
                    <a:cubicBezTo>
                      <a:pt x="108709" y="119596"/>
                      <a:pt x="109385" y="118129"/>
                      <a:pt x="109928" y="116586"/>
                    </a:cubicBezTo>
                    <a:cubicBezTo>
                      <a:pt x="110804" y="114062"/>
                      <a:pt x="111385" y="111395"/>
                      <a:pt x="111385" y="108585"/>
                    </a:cubicBezTo>
                    <a:lnTo>
                      <a:pt x="111385" y="105651"/>
                    </a:lnTo>
                    <a:lnTo>
                      <a:pt x="111385" y="102508"/>
                    </a:lnTo>
                    <a:cubicBezTo>
                      <a:pt x="111385" y="98622"/>
                      <a:pt x="110395" y="94993"/>
                      <a:pt x="108776" y="91726"/>
                    </a:cubicBezTo>
                    <a:lnTo>
                      <a:pt x="124873" y="91726"/>
                    </a:lnTo>
                    <a:lnTo>
                      <a:pt x="126825" y="91726"/>
                    </a:lnTo>
                    <a:close/>
                    <a:moveTo>
                      <a:pt x="157829" y="90249"/>
                    </a:moveTo>
                    <a:cubicBezTo>
                      <a:pt x="158753" y="89325"/>
                      <a:pt x="159801" y="88554"/>
                      <a:pt x="160906" y="87859"/>
                    </a:cubicBezTo>
                    <a:cubicBezTo>
                      <a:pt x="163563" y="86192"/>
                      <a:pt x="166688" y="85182"/>
                      <a:pt x="170050" y="85182"/>
                    </a:cubicBezTo>
                    <a:cubicBezTo>
                      <a:pt x="170536" y="85182"/>
                      <a:pt x="170993" y="85287"/>
                      <a:pt x="171469" y="85325"/>
                    </a:cubicBezTo>
                    <a:cubicBezTo>
                      <a:pt x="174203" y="85554"/>
                      <a:pt x="176755" y="86382"/>
                      <a:pt x="178994" y="87744"/>
                    </a:cubicBezTo>
                    <a:cubicBezTo>
                      <a:pt x="179060" y="87782"/>
                      <a:pt x="179137" y="87820"/>
                      <a:pt x="179203" y="87859"/>
                    </a:cubicBezTo>
                    <a:cubicBezTo>
                      <a:pt x="180308" y="88554"/>
                      <a:pt x="181366" y="89335"/>
                      <a:pt x="182289" y="90249"/>
                    </a:cubicBezTo>
                    <a:cubicBezTo>
                      <a:pt x="183156" y="91116"/>
                      <a:pt x="183909" y="92078"/>
                      <a:pt x="184575" y="93107"/>
                    </a:cubicBezTo>
                    <a:cubicBezTo>
                      <a:pt x="186338" y="95822"/>
                      <a:pt x="187385" y="99041"/>
                      <a:pt x="187385" y="102508"/>
                    </a:cubicBezTo>
                    <a:lnTo>
                      <a:pt x="187385" y="108585"/>
                    </a:lnTo>
                    <a:cubicBezTo>
                      <a:pt x="187385" y="112986"/>
                      <a:pt x="185680" y="116967"/>
                      <a:pt x="182966" y="120025"/>
                    </a:cubicBezTo>
                    <a:cubicBezTo>
                      <a:pt x="181689" y="121463"/>
                      <a:pt x="180175" y="122672"/>
                      <a:pt x="178489" y="123625"/>
                    </a:cubicBezTo>
                    <a:cubicBezTo>
                      <a:pt x="176994" y="124473"/>
                      <a:pt x="175393" y="125149"/>
                      <a:pt x="173660" y="125520"/>
                    </a:cubicBezTo>
                    <a:cubicBezTo>
                      <a:pt x="172955" y="125673"/>
                      <a:pt x="172212" y="125701"/>
                      <a:pt x="171479" y="125768"/>
                    </a:cubicBezTo>
                    <a:cubicBezTo>
                      <a:pt x="171174" y="125797"/>
                      <a:pt x="170879" y="125854"/>
                      <a:pt x="170574" y="125863"/>
                    </a:cubicBezTo>
                    <a:cubicBezTo>
                      <a:pt x="170402" y="125873"/>
                      <a:pt x="170240" y="125911"/>
                      <a:pt x="170069" y="125911"/>
                    </a:cubicBezTo>
                    <a:cubicBezTo>
                      <a:pt x="170069" y="125911"/>
                      <a:pt x="170069" y="125911"/>
                      <a:pt x="170069" y="125911"/>
                    </a:cubicBezTo>
                    <a:cubicBezTo>
                      <a:pt x="169897" y="125911"/>
                      <a:pt x="169736" y="125863"/>
                      <a:pt x="169555" y="125863"/>
                    </a:cubicBezTo>
                    <a:cubicBezTo>
                      <a:pt x="168497" y="125835"/>
                      <a:pt x="167459" y="125740"/>
                      <a:pt x="166468" y="125530"/>
                    </a:cubicBezTo>
                    <a:cubicBezTo>
                      <a:pt x="164735" y="125159"/>
                      <a:pt x="163135" y="124482"/>
                      <a:pt x="161639" y="123635"/>
                    </a:cubicBezTo>
                    <a:cubicBezTo>
                      <a:pt x="159944" y="122682"/>
                      <a:pt x="158439" y="121472"/>
                      <a:pt x="157163" y="120034"/>
                    </a:cubicBezTo>
                    <a:cubicBezTo>
                      <a:pt x="154448" y="116977"/>
                      <a:pt x="152743" y="112995"/>
                      <a:pt x="152743" y="108595"/>
                    </a:cubicBezTo>
                    <a:lnTo>
                      <a:pt x="152743" y="105137"/>
                    </a:lnTo>
                    <a:lnTo>
                      <a:pt x="152743" y="102518"/>
                    </a:lnTo>
                    <a:cubicBezTo>
                      <a:pt x="152743" y="99050"/>
                      <a:pt x="153791" y="95831"/>
                      <a:pt x="155553" y="93116"/>
                    </a:cubicBezTo>
                    <a:cubicBezTo>
                      <a:pt x="156210" y="92078"/>
                      <a:pt x="156962" y="91116"/>
                      <a:pt x="157829" y="90249"/>
                    </a:cubicBezTo>
                    <a:close/>
                    <a:moveTo>
                      <a:pt x="25756" y="253756"/>
                    </a:moveTo>
                    <a:lnTo>
                      <a:pt x="25756" y="177622"/>
                    </a:lnTo>
                    <a:lnTo>
                      <a:pt x="25756" y="174022"/>
                    </a:lnTo>
                    <a:lnTo>
                      <a:pt x="25756" y="170421"/>
                    </a:lnTo>
                    <a:lnTo>
                      <a:pt x="25756" y="166392"/>
                    </a:lnTo>
                    <a:cubicBezTo>
                      <a:pt x="25756" y="165002"/>
                      <a:pt x="26880" y="163878"/>
                      <a:pt x="28261" y="163878"/>
                    </a:cubicBezTo>
                    <a:lnTo>
                      <a:pt x="34623" y="163878"/>
                    </a:lnTo>
                    <a:lnTo>
                      <a:pt x="41615" y="163878"/>
                    </a:lnTo>
                    <a:lnTo>
                      <a:pt x="41615" y="170421"/>
                    </a:lnTo>
                    <a:lnTo>
                      <a:pt x="41615" y="174022"/>
                    </a:lnTo>
                    <a:lnTo>
                      <a:pt x="41615" y="177622"/>
                    </a:lnTo>
                    <a:lnTo>
                      <a:pt x="41615" y="190767"/>
                    </a:lnTo>
                    <a:lnTo>
                      <a:pt x="41615" y="193986"/>
                    </a:lnTo>
                    <a:lnTo>
                      <a:pt x="41615" y="256270"/>
                    </a:lnTo>
                    <a:lnTo>
                      <a:pt x="34623" y="256270"/>
                    </a:lnTo>
                    <a:lnTo>
                      <a:pt x="28261" y="256270"/>
                    </a:lnTo>
                    <a:cubicBezTo>
                      <a:pt x="26880" y="256270"/>
                      <a:pt x="25756" y="255137"/>
                      <a:pt x="25756" y="253756"/>
                    </a:cubicBezTo>
                    <a:close/>
                    <a:moveTo>
                      <a:pt x="48825" y="211484"/>
                    </a:moveTo>
                    <a:cubicBezTo>
                      <a:pt x="51902" y="214608"/>
                      <a:pt x="55817" y="216837"/>
                      <a:pt x="60160" y="218008"/>
                    </a:cubicBezTo>
                    <a:lnTo>
                      <a:pt x="60160" y="256270"/>
                    </a:lnTo>
                    <a:lnTo>
                      <a:pt x="48825" y="256270"/>
                    </a:lnTo>
                    <a:lnTo>
                      <a:pt x="48825" y="211484"/>
                    </a:lnTo>
                    <a:close/>
                    <a:moveTo>
                      <a:pt x="113509" y="218008"/>
                    </a:moveTo>
                    <a:cubicBezTo>
                      <a:pt x="115024" y="217599"/>
                      <a:pt x="116472" y="217075"/>
                      <a:pt x="117853" y="216408"/>
                    </a:cubicBezTo>
                    <a:cubicBezTo>
                      <a:pt x="120453" y="215151"/>
                      <a:pt x="122844" y="213522"/>
                      <a:pt x="124844" y="211484"/>
                    </a:cubicBezTo>
                    <a:lnTo>
                      <a:pt x="124844" y="256270"/>
                    </a:lnTo>
                    <a:lnTo>
                      <a:pt x="117853" y="256270"/>
                    </a:lnTo>
                    <a:lnTo>
                      <a:pt x="113509" y="256270"/>
                    </a:lnTo>
                    <a:lnTo>
                      <a:pt x="113509" y="218008"/>
                    </a:lnTo>
                    <a:close/>
                    <a:moveTo>
                      <a:pt x="132045" y="211474"/>
                    </a:moveTo>
                    <a:cubicBezTo>
                      <a:pt x="135122" y="214598"/>
                      <a:pt x="139036" y="216827"/>
                      <a:pt x="143380" y="217999"/>
                    </a:cubicBezTo>
                    <a:lnTo>
                      <a:pt x="143380" y="256261"/>
                    </a:lnTo>
                    <a:lnTo>
                      <a:pt x="132045" y="256261"/>
                    </a:lnTo>
                    <a:lnTo>
                      <a:pt x="132045" y="211474"/>
                    </a:lnTo>
                    <a:close/>
                    <a:moveTo>
                      <a:pt x="196729" y="218008"/>
                    </a:moveTo>
                    <a:cubicBezTo>
                      <a:pt x="198244" y="217599"/>
                      <a:pt x="199692" y="217075"/>
                      <a:pt x="201073" y="216408"/>
                    </a:cubicBezTo>
                    <a:cubicBezTo>
                      <a:pt x="203673" y="215151"/>
                      <a:pt x="206054" y="213522"/>
                      <a:pt x="208064" y="211484"/>
                    </a:cubicBezTo>
                    <a:lnTo>
                      <a:pt x="208064" y="256270"/>
                    </a:lnTo>
                    <a:lnTo>
                      <a:pt x="201073" y="256270"/>
                    </a:lnTo>
                    <a:lnTo>
                      <a:pt x="196729" y="256270"/>
                    </a:lnTo>
                    <a:lnTo>
                      <a:pt x="196729" y="218008"/>
                    </a:lnTo>
                    <a:close/>
                  </a:path>
                </a:pathLst>
              </a:custGeom>
              <a:solidFill>
                <a:srgbClr val="000000">
                  <a:alpha val="100000"/>
                </a:srgbClr>
              </a:solidFill>
            </p:spPr>
          </p:sp>
        </p:grpSp>
      </p:grpSp>
      <p:pic>
        <p:nvPicPr>
          <p:cNvPr id="43" name="Picture 43"/>
          <p:cNvPicPr>
            <a:picLocks noChangeAspect="1"/>
          </p:cNvPicPr>
          <p:nvPr/>
        </p:nvPicPr>
        <p:blipFill>
          <a:blip r:embed="rId6">
            <a:alphaModFix/>
          </a:blip>
          <a:srcRect/>
          <a:stretch>
            <a:fillRect/>
          </a:stretch>
        </p:blipFill>
        <p:spPr>
          <a:xfrm rot="21600000">
            <a:off x="5029643" y="3474832"/>
            <a:ext cx="1447969" cy="3405764"/>
          </a:xfrm>
          <a:prstGeom prst="rect">
            <a:avLst/>
          </a:prstGeom>
        </p:spPr>
      </p:pic>
      <p:pic>
        <p:nvPicPr>
          <p:cNvPr id="44" name="Picture 44"/>
          <p:cNvPicPr>
            <a:picLocks noChangeAspect="1"/>
          </p:cNvPicPr>
          <p:nvPr/>
        </p:nvPicPr>
        <p:blipFill>
          <a:blip r:embed="rId7">
            <a:alphaModFix/>
          </a:blip>
          <a:srcRect/>
          <a:stretch>
            <a:fillRect/>
          </a:stretch>
        </p:blipFill>
        <p:spPr>
          <a:xfrm rot="21600000">
            <a:off x="6714749" y="3473009"/>
            <a:ext cx="1777903" cy="3362094"/>
          </a:xfrm>
          <a:prstGeom prst="rect">
            <a:avLst/>
          </a:prstGeom>
        </p:spPr>
      </p:pic>
      <p:pic>
        <p:nvPicPr>
          <p:cNvPr id="45" name="Picture 45"/>
          <p:cNvPicPr>
            <a:picLocks noChangeAspect="1"/>
          </p:cNvPicPr>
          <p:nvPr/>
        </p:nvPicPr>
        <p:blipFill>
          <a:blip r:embed="rId8">
            <a:alphaModFix/>
          </a:blip>
          <a:srcRect/>
          <a:stretch>
            <a:fillRect/>
          </a:stretch>
        </p:blipFill>
        <p:spPr>
          <a:xfrm rot="21600000">
            <a:off x="8641010" y="3473009"/>
            <a:ext cx="1619932" cy="3407814"/>
          </a:xfrm>
          <a:prstGeom prst="rect">
            <a:avLst/>
          </a:prstGeom>
        </p:spPr>
      </p:pic>
      <p:pic>
        <p:nvPicPr>
          <p:cNvPr id="46" name="Picture 46"/>
          <p:cNvPicPr>
            <a:picLocks noChangeAspect="1"/>
          </p:cNvPicPr>
          <p:nvPr/>
        </p:nvPicPr>
        <p:blipFill>
          <a:blip r:embed="rId9">
            <a:alphaModFix/>
          </a:blip>
          <a:srcRect/>
          <a:stretch>
            <a:fillRect/>
          </a:stretch>
        </p:blipFill>
        <p:spPr>
          <a:xfrm rot="21600000">
            <a:off x="10367403" y="3669594"/>
            <a:ext cx="1679467" cy="3161635"/>
          </a:xfrm>
          <a:prstGeom prst="rect">
            <a:avLst/>
          </a:prstGeom>
        </p:spPr>
      </p:pic>
      <p:sp>
        <p:nvSpPr>
          <p:cNvPr id="47" name="TextBox 47"/>
          <p:cNvSpPr txBox="1"/>
          <p:nvPr/>
        </p:nvSpPr>
        <p:spPr>
          <a:xfrm rot="21600000">
            <a:off x="10687443" y="3627795"/>
            <a:ext cx="1172827" cy="824773"/>
          </a:xfrm>
          <a:prstGeom prst="rect">
            <a:avLst/>
          </a:prstGeom>
        </p:spPr>
        <p:txBody>
          <a:bodyPr lIns="0" tIns="17280" rIns="0" bIns="0" rtlCol="0" anchor="t"/>
          <a:lstStyle/>
          <a:p>
            <a:pPr>
              <a:lnSpc>
                <a:spcPts val="1522"/>
              </a:lnSpc>
            </a:pPr>
            <a:r>
              <a:rPr lang="en-US" sz="1170" b="1" dirty="0">
                <a:solidFill>
                  <a:srgbClr val="FFFFFF">
                    <a:alpha val="100000"/>
                  </a:srgbClr>
                </a:solidFill>
                <a:latin typeface="Karla"/>
              </a:rPr>
              <a:t>PARTNERSHIP </a:t>
            </a:r>
            <a:r>
              <a:rPr lang="en-US" sz="1170" b="1" dirty="0">
                <a:solidFill>
                  <a:srgbClr val="F8E71C">
                    <a:alpha val="100000"/>
                  </a:srgbClr>
                </a:solidFill>
                <a:latin typeface="Karla"/>
              </a:rPr>
              <a:t>2.46</a:t>
            </a:r>
          </a:p>
        </p:txBody>
      </p:sp>
      <p:grpSp>
        <p:nvGrpSpPr>
          <p:cNvPr id="49" name="Group 49"/>
          <p:cNvGrpSpPr/>
          <p:nvPr/>
        </p:nvGrpSpPr>
        <p:grpSpPr>
          <a:xfrm rot="5383350" flipH="1">
            <a:off x="3491753" y="5788177"/>
            <a:ext cx="554114" cy="179696"/>
            <a:chOff x="464686" y="4780318"/>
            <a:chExt cx="461762" cy="149747"/>
          </a:xfrm>
        </p:grpSpPr>
        <p:sp>
          <p:nvSpPr>
            <p:cNvPr id="48" name="Freeform 48"/>
            <p:cNvSpPr/>
            <p:nvPr/>
          </p:nvSpPr>
          <p:spPr>
            <a:xfrm>
              <a:off x="464686" y="4780318"/>
              <a:ext cx="461762" cy="149747"/>
            </a:xfrm>
            <a:custGeom>
              <a:avLst/>
              <a:gdLst/>
              <a:ahLst/>
              <a:cxnLst/>
              <a:rect l="0" t="0" r="0" b="0"/>
              <a:pathLst>
                <a:path w="302895" h="170307">
                  <a:moveTo>
                    <a:pt x="302895" y="85230"/>
                  </a:moveTo>
                  <a:lnTo>
                    <a:pt x="161144" y="0"/>
                  </a:lnTo>
                  <a:lnTo>
                    <a:pt x="161144" y="54845"/>
                  </a:lnTo>
                  <a:lnTo>
                    <a:pt x="0" y="54845"/>
                  </a:lnTo>
                  <a:lnTo>
                    <a:pt x="0" y="115462"/>
                  </a:lnTo>
                  <a:lnTo>
                    <a:pt x="161134" y="115462"/>
                  </a:lnTo>
                  <a:lnTo>
                    <a:pt x="161134" y="170307"/>
                  </a:lnTo>
                  <a:lnTo>
                    <a:pt x="302895" y="85230"/>
                  </a:lnTo>
                  <a:close/>
                </a:path>
              </a:pathLst>
            </a:custGeom>
            <a:solidFill>
              <a:srgbClr val="F6D776">
                <a:alpha val="100000"/>
              </a:srgbClr>
            </a:solidFill>
          </p:spPr>
        </p:sp>
      </p:grpSp>
      <p:grpSp>
        <p:nvGrpSpPr>
          <p:cNvPr id="51" name="Group 51"/>
          <p:cNvGrpSpPr/>
          <p:nvPr/>
        </p:nvGrpSpPr>
        <p:grpSpPr>
          <a:xfrm rot="21600000">
            <a:off x="4991028" y="3513198"/>
            <a:ext cx="1673023" cy="3339504"/>
            <a:chOff x="1759958" y="2739798"/>
            <a:chExt cx="1348310" cy="2927624"/>
          </a:xfrm>
        </p:grpSpPr>
        <p:sp>
          <p:nvSpPr>
            <p:cNvPr id="50" name="Freeform 50"/>
            <p:cNvSpPr/>
            <p:nvPr/>
          </p:nvSpPr>
          <p:spPr>
            <a:xfrm>
              <a:off x="1759958" y="2739798"/>
              <a:ext cx="1348310" cy="2927624"/>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sp>
      </p:grpSp>
      <p:grpSp>
        <p:nvGrpSpPr>
          <p:cNvPr id="53" name="Group 53"/>
          <p:cNvGrpSpPr/>
          <p:nvPr/>
        </p:nvGrpSpPr>
        <p:grpSpPr>
          <a:xfrm rot="21600000">
            <a:off x="6714860" y="3513951"/>
            <a:ext cx="1869432" cy="3353991"/>
            <a:chOff x="3150608" y="2739798"/>
            <a:chExt cx="1557860" cy="2940324"/>
          </a:xfrm>
        </p:grpSpPr>
        <p:sp>
          <p:nvSpPr>
            <p:cNvPr id="52" name="Freeform 52"/>
            <p:cNvSpPr/>
            <p:nvPr/>
          </p:nvSpPr>
          <p:spPr>
            <a:xfrm>
              <a:off x="3150608" y="2739798"/>
              <a:ext cx="1557860" cy="2940324"/>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txBody>
            <a:bodyPr/>
            <a:lstStyle/>
            <a:p>
              <a:endParaRPr lang="en-US" dirty="0"/>
            </a:p>
          </p:txBody>
        </p:sp>
      </p:grpSp>
      <p:grpSp>
        <p:nvGrpSpPr>
          <p:cNvPr id="55" name="Group 55"/>
          <p:cNvGrpSpPr/>
          <p:nvPr/>
        </p:nvGrpSpPr>
        <p:grpSpPr>
          <a:xfrm rot="21600000">
            <a:off x="8642720" y="3513951"/>
            <a:ext cx="1675122" cy="3353991"/>
            <a:chOff x="4757158" y="2739798"/>
            <a:chExt cx="1395935" cy="2940324"/>
          </a:xfrm>
        </p:grpSpPr>
        <p:sp>
          <p:nvSpPr>
            <p:cNvPr id="54" name="Freeform 54"/>
            <p:cNvSpPr/>
            <p:nvPr/>
          </p:nvSpPr>
          <p:spPr>
            <a:xfrm>
              <a:off x="4757158" y="2739798"/>
              <a:ext cx="1395935" cy="2940324"/>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FFFFFF">
                <a:alpha val="19000"/>
              </a:srgbClr>
            </a:solidFill>
          </p:spPr>
        </p:sp>
      </p:grpSp>
      <p:sp>
        <p:nvSpPr>
          <p:cNvPr id="57" name="TextBox 57"/>
          <p:cNvSpPr txBox="1"/>
          <p:nvPr/>
        </p:nvSpPr>
        <p:spPr>
          <a:xfrm rot="21600000">
            <a:off x="5304474" y="3627796"/>
            <a:ext cx="1302767" cy="731520"/>
          </a:xfrm>
          <a:prstGeom prst="rect">
            <a:avLst/>
          </a:prstGeom>
        </p:spPr>
        <p:txBody>
          <a:bodyPr lIns="0" tIns="17280" rIns="0" bIns="0" rtlCol="0" anchor="t"/>
          <a:lstStyle/>
          <a:p>
            <a:pPr>
              <a:lnSpc>
                <a:spcPts val="1522"/>
              </a:lnSpc>
            </a:pPr>
            <a:r>
              <a:rPr lang="en-US" sz="1170" b="1" dirty="0">
                <a:solidFill>
                  <a:srgbClr val="FFFFFF">
                    <a:alpha val="100000"/>
                  </a:srgbClr>
                </a:solidFill>
                <a:latin typeface="Karla"/>
              </a:rPr>
              <a:t>HUMAN CAPACITY DEVELOPMENT </a:t>
            </a:r>
            <a:r>
              <a:rPr lang="en-US" sz="1170" b="1" dirty="0">
                <a:solidFill>
                  <a:srgbClr val="F8E71C">
                    <a:alpha val="100000"/>
                  </a:srgbClr>
                </a:solidFill>
                <a:latin typeface="Karla"/>
              </a:rPr>
              <a:t>2.62</a:t>
            </a:r>
          </a:p>
        </p:txBody>
      </p:sp>
      <p:sp>
        <p:nvSpPr>
          <p:cNvPr id="58" name="TextBox 58"/>
          <p:cNvSpPr txBox="1"/>
          <p:nvPr/>
        </p:nvSpPr>
        <p:spPr>
          <a:xfrm rot="21600000">
            <a:off x="7006265" y="3631432"/>
            <a:ext cx="1548461" cy="914400"/>
          </a:xfrm>
          <a:prstGeom prst="rect">
            <a:avLst/>
          </a:prstGeom>
        </p:spPr>
        <p:txBody>
          <a:bodyPr lIns="0" tIns="17280" rIns="0" bIns="0" rtlCol="0" anchor="t"/>
          <a:lstStyle/>
          <a:p>
            <a:pPr>
              <a:lnSpc>
                <a:spcPts val="1522"/>
              </a:lnSpc>
            </a:pPr>
            <a:r>
              <a:rPr lang="en-US" sz="1170" b="1" dirty="0">
                <a:solidFill>
                  <a:srgbClr val="FFFFFF">
                    <a:alpha val="100000"/>
                  </a:srgbClr>
                </a:solidFill>
                <a:latin typeface="Karla"/>
              </a:rPr>
              <a:t>TEACHING, LEARNING AND CURRICULUM</a:t>
            </a:r>
          </a:p>
          <a:p>
            <a:pPr>
              <a:lnSpc>
                <a:spcPts val="1522"/>
              </a:lnSpc>
            </a:pPr>
            <a:r>
              <a:rPr lang="en-US" sz="1170" b="1" dirty="0">
                <a:solidFill>
                  <a:srgbClr val="FFFFFF">
                    <a:alpha val="100000"/>
                  </a:srgbClr>
                </a:solidFill>
                <a:latin typeface="Karla"/>
              </a:rPr>
              <a:t> </a:t>
            </a:r>
            <a:r>
              <a:rPr lang="en-US" sz="1170" b="1" dirty="0">
                <a:solidFill>
                  <a:srgbClr val="F8E71C">
                    <a:alpha val="100000"/>
                  </a:srgbClr>
                </a:solidFill>
                <a:latin typeface="Karla"/>
              </a:rPr>
              <a:t>2.61</a:t>
            </a:r>
          </a:p>
        </p:txBody>
      </p:sp>
      <p:sp>
        <p:nvSpPr>
          <p:cNvPr id="59" name="TextBox 59"/>
          <p:cNvSpPr txBox="1"/>
          <p:nvPr/>
        </p:nvSpPr>
        <p:spPr>
          <a:xfrm rot="21600000">
            <a:off x="8874767" y="3631432"/>
            <a:ext cx="1424854" cy="617220"/>
          </a:xfrm>
          <a:prstGeom prst="rect">
            <a:avLst/>
          </a:prstGeom>
        </p:spPr>
        <p:txBody>
          <a:bodyPr lIns="0" tIns="17280" rIns="0" bIns="0" rtlCol="0" anchor="t"/>
          <a:lstStyle/>
          <a:p>
            <a:pPr>
              <a:lnSpc>
                <a:spcPts val="1522"/>
              </a:lnSpc>
            </a:pPr>
            <a:r>
              <a:rPr lang="en-US" sz="1170" b="1" dirty="0">
                <a:solidFill>
                  <a:srgbClr val="FFFFFF">
                    <a:alpha val="100000"/>
                  </a:srgbClr>
                </a:solidFill>
                <a:latin typeface="Karla"/>
              </a:rPr>
              <a:t> SCHOOL GROUND</a:t>
            </a:r>
          </a:p>
          <a:p>
            <a:pPr>
              <a:lnSpc>
                <a:spcPts val="1522"/>
              </a:lnSpc>
            </a:pPr>
            <a:r>
              <a:rPr lang="en-US" sz="1170" b="1" dirty="0">
                <a:solidFill>
                  <a:srgbClr val="F8E71C">
                    <a:alpha val="100000"/>
                  </a:srgbClr>
                </a:solidFill>
                <a:latin typeface="Karla"/>
              </a:rPr>
              <a:t>2.68</a:t>
            </a:r>
          </a:p>
        </p:txBody>
      </p:sp>
      <p:grpSp>
        <p:nvGrpSpPr>
          <p:cNvPr id="61" name="Group 61"/>
          <p:cNvGrpSpPr/>
          <p:nvPr/>
        </p:nvGrpSpPr>
        <p:grpSpPr>
          <a:xfrm rot="5383350" flipH="1">
            <a:off x="5762513" y="5765317"/>
            <a:ext cx="554114" cy="179696"/>
            <a:chOff x="2356986" y="4761268"/>
            <a:chExt cx="461762" cy="149747"/>
          </a:xfrm>
        </p:grpSpPr>
        <p:sp>
          <p:nvSpPr>
            <p:cNvPr id="60" name="Freeform 60"/>
            <p:cNvSpPr/>
            <p:nvPr/>
          </p:nvSpPr>
          <p:spPr>
            <a:xfrm>
              <a:off x="2356986" y="4761268"/>
              <a:ext cx="461762" cy="149747"/>
            </a:xfrm>
            <a:custGeom>
              <a:avLst/>
              <a:gdLst/>
              <a:ahLst/>
              <a:cxnLst/>
              <a:rect l="0" t="0" r="0" b="0"/>
              <a:pathLst>
                <a:path w="302895" h="170307">
                  <a:moveTo>
                    <a:pt x="302895" y="85230"/>
                  </a:moveTo>
                  <a:lnTo>
                    <a:pt x="161144" y="0"/>
                  </a:lnTo>
                  <a:lnTo>
                    <a:pt x="161144" y="54845"/>
                  </a:lnTo>
                  <a:lnTo>
                    <a:pt x="0" y="54845"/>
                  </a:lnTo>
                  <a:lnTo>
                    <a:pt x="0" y="115462"/>
                  </a:lnTo>
                  <a:lnTo>
                    <a:pt x="161134" y="115462"/>
                  </a:lnTo>
                  <a:lnTo>
                    <a:pt x="161134" y="170307"/>
                  </a:lnTo>
                  <a:lnTo>
                    <a:pt x="302895" y="85230"/>
                  </a:lnTo>
                  <a:close/>
                </a:path>
              </a:pathLst>
            </a:custGeom>
            <a:solidFill>
              <a:srgbClr val="F6D776">
                <a:alpha val="100000"/>
              </a:srgbClr>
            </a:solidFill>
          </p:spPr>
        </p:sp>
      </p:grpSp>
      <p:grpSp>
        <p:nvGrpSpPr>
          <p:cNvPr id="63" name="Group 63"/>
          <p:cNvGrpSpPr/>
          <p:nvPr/>
        </p:nvGrpSpPr>
        <p:grpSpPr>
          <a:xfrm rot="5383350" flipH="1">
            <a:off x="6848364" y="5730917"/>
            <a:ext cx="599833" cy="179917"/>
            <a:chOff x="3261861" y="4732601"/>
            <a:chExt cx="499861" cy="149931"/>
          </a:xfrm>
        </p:grpSpPr>
        <p:sp>
          <p:nvSpPr>
            <p:cNvPr id="62" name="Freeform 62"/>
            <p:cNvSpPr/>
            <p:nvPr/>
          </p:nvSpPr>
          <p:spPr>
            <a:xfrm>
              <a:off x="3261861" y="4732601"/>
              <a:ext cx="499861" cy="149931"/>
            </a:xfrm>
            <a:custGeom>
              <a:avLst/>
              <a:gdLst/>
              <a:ahLst/>
              <a:cxnLst/>
              <a:rect l="0" t="0" r="0" b="0"/>
              <a:pathLst>
                <a:path w="302895" h="170307">
                  <a:moveTo>
                    <a:pt x="302895" y="85230"/>
                  </a:moveTo>
                  <a:lnTo>
                    <a:pt x="161144" y="0"/>
                  </a:lnTo>
                  <a:lnTo>
                    <a:pt x="161144" y="54845"/>
                  </a:lnTo>
                  <a:lnTo>
                    <a:pt x="0" y="54845"/>
                  </a:lnTo>
                  <a:lnTo>
                    <a:pt x="0" y="115462"/>
                  </a:lnTo>
                  <a:lnTo>
                    <a:pt x="161134" y="115462"/>
                  </a:lnTo>
                  <a:lnTo>
                    <a:pt x="161134" y="170307"/>
                  </a:lnTo>
                  <a:lnTo>
                    <a:pt x="302895" y="85230"/>
                  </a:lnTo>
                  <a:close/>
                </a:path>
              </a:pathLst>
            </a:custGeom>
            <a:solidFill>
              <a:srgbClr val="F6D776">
                <a:alpha val="100000"/>
              </a:srgbClr>
            </a:solidFill>
          </p:spPr>
        </p:sp>
      </p:grpSp>
      <p:grpSp>
        <p:nvGrpSpPr>
          <p:cNvPr id="65" name="Group 65"/>
          <p:cNvGrpSpPr/>
          <p:nvPr/>
        </p:nvGrpSpPr>
        <p:grpSpPr>
          <a:xfrm rot="5383350" flipH="1">
            <a:off x="9343913" y="5765317"/>
            <a:ext cx="554114" cy="179696"/>
            <a:chOff x="5341486" y="4761268"/>
            <a:chExt cx="461762" cy="149747"/>
          </a:xfrm>
        </p:grpSpPr>
        <p:sp>
          <p:nvSpPr>
            <p:cNvPr id="64" name="Freeform 64"/>
            <p:cNvSpPr/>
            <p:nvPr/>
          </p:nvSpPr>
          <p:spPr>
            <a:xfrm>
              <a:off x="5341486" y="4761268"/>
              <a:ext cx="461762" cy="149747"/>
            </a:xfrm>
            <a:custGeom>
              <a:avLst/>
              <a:gdLst/>
              <a:ahLst/>
              <a:cxnLst/>
              <a:rect l="0" t="0" r="0" b="0"/>
              <a:pathLst>
                <a:path w="302895" h="170307">
                  <a:moveTo>
                    <a:pt x="302895" y="85230"/>
                  </a:moveTo>
                  <a:lnTo>
                    <a:pt x="161144" y="0"/>
                  </a:lnTo>
                  <a:lnTo>
                    <a:pt x="161144" y="54845"/>
                  </a:lnTo>
                  <a:lnTo>
                    <a:pt x="0" y="54845"/>
                  </a:lnTo>
                  <a:lnTo>
                    <a:pt x="0" y="115462"/>
                  </a:lnTo>
                  <a:lnTo>
                    <a:pt x="161134" y="115462"/>
                  </a:lnTo>
                  <a:lnTo>
                    <a:pt x="161134" y="170307"/>
                  </a:lnTo>
                  <a:lnTo>
                    <a:pt x="302895" y="85230"/>
                  </a:lnTo>
                  <a:close/>
                </a:path>
              </a:pathLst>
            </a:custGeom>
            <a:solidFill>
              <a:srgbClr val="F6D776">
                <a:alpha val="100000"/>
              </a:srgbClr>
            </a:solidFill>
          </p:spPr>
        </p:sp>
      </p:grpSp>
      <p:grpSp>
        <p:nvGrpSpPr>
          <p:cNvPr id="67" name="Group 67"/>
          <p:cNvGrpSpPr/>
          <p:nvPr/>
        </p:nvGrpSpPr>
        <p:grpSpPr>
          <a:xfrm rot="5383350" flipH="1">
            <a:off x="10772663" y="5765317"/>
            <a:ext cx="554114" cy="179696"/>
            <a:chOff x="6532111" y="4761268"/>
            <a:chExt cx="461762" cy="149747"/>
          </a:xfrm>
        </p:grpSpPr>
        <p:sp>
          <p:nvSpPr>
            <p:cNvPr id="66" name="Freeform 66"/>
            <p:cNvSpPr/>
            <p:nvPr/>
          </p:nvSpPr>
          <p:spPr>
            <a:xfrm>
              <a:off x="6532111" y="4761268"/>
              <a:ext cx="461762" cy="149747"/>
            </a:xfrm>
            <a:custGeom>
              <a:avLst/>
              <a:gdLst/>
              <a:ahLst/>
              <a:cxnLst/>
              <a:rect l="0" t="0" r="0" b="0"/>
              <a:pathLst>
                <a:path w="302895" h="170307">
                  <a:moveTo>
                    <a:pt x="302895" y="85230"/>
                  </a:moveTo>
                  <a:lnTo>
                    <a:pt x="161144" y="0"/>
                  </a:lnTo>
                  <a:lnTo>
                    <a:pt x="161144" y="54845"/>
                  </a:lnTo>
                  <a:lnTo>
                    <a:pt x="0" y="54845"/>
                  </a:lnTo>
                  <a:lnTo>
                    <a:pt x="0" y="115462"/>
                  </a:lnTo>
                  <a:lnTo>
                    <a:pt x="161134" y="115462"/>
                  </a:lnTo>
                  <a:lnTo>
                    <a:pt x="161134" y="170307"/>
                  </a:lnTo>
                  <a:lnTo>
                    <a:pt x="302895" y="85230"/>
                  </a:lnTo>
                  <a:close/>
                </a:path>
              </a:pathLst>
            </a:custGeom>
            <a:solidFill>
              <a:srgbClr val="F6D776">
                <a:alpha val="100000"/>
              </a:srgbClr>
            </a:solidFill>
          </p:spPr>
        </p:sp>
      </p:grpSp>
      <p:sp>
        <p:nvSpPr>
          <p:cNvPr id="68" name="TextBox 68"/>
          <p:cNvSpPr txBox="1"/>
          <p:nvPr/>
        </p:nvSpPr>
        <p:spPr>
          <a:xfrm rot="21600000">
            <a:off x="1163874" y="1023836"/>
            <a:ext cx="1630348" cy="217170"/>
          </a:xfrm>
          <a:prstGeom prst="rect">
            <a:avLst/>
          </a:prstGeom>
        </p:spPr>
        <p:txBody>
          <a:bodyPr lIns="0" tIns="17280" rIns="0" bIns="0" rtlCol="0" anchor="t"/>
          <a:lstStyle/>
          <a:p>
            <a:pPr algn="ctr">
              <a:lnSpc>
                <a:spcPts val="1756"/>
              </a:lnSpc>
            </a:pPr>
            <a:r>
              <a:rPr lang="en-US" sz="1350" b="1" i="1" dirty="0">
                <a:solidFill>
                  <a:srgbClr val="FFFFFF">
                    <a:alpha val="100000"/>
                  </a:srgbClr>
                </a:solidFill>
                <a:latin typeface="Karla"/>
              </a:rPr>
              <a:t>GENERAL AVERAGE</a:t>
            </a:r>
          </a:p>
        </p:txBody>
      </p:sp>
      <p:pic>
        <p:nvPicPr>
          <p:cNvPr id="69" name="Picture 69"/>
          <p:cNvPicPr>
            <a:picLocks noChangeAspect="1"/>
          </p:cNvPicPr>
          <p:nvPr/>
        </p:nvPicPr>
        <p:blipFill>
          <a:blip r:embed="rId10">
            <a:alphaModFix/>
          </a:blip>
          <a:srcRect/>
          <a:stretch>
            <a:fillRect/>
          </a:stretch>
        </p:blipFill>
        <p:spPr>
          <a:xfrm rot="21600000">
            <a:off x="195357" y="76493"/>
            <a:ext cx="1074420" cy="1032510"/>
          </a:xfrm>
          <a:prstGeom prst="rect">
            <a:avLst/>
          </a:prstGeom>
        </p:spPr>
      </p:pic>
      <p:sp>
        <p:nvSpPr>
          <p:cNvPr id="70" name="TextBox 70"/>
          <p:cNvSpPr txBox="1"/>
          <p:nvPr/>
        </p:nvSpPr>
        <p:spPr>
          <a:xfrm rot="21600000">
            <a:off x="20449" y="1656314"/>
            <a:ext cx="1630348" cy="217170"/>
          </a:xfrm>
          <a:prstGeom prst="rect">
            <a:avLst/>
          </a:prstGeom>
        </p:spPr>
        <p:txBody>
          <a:bodyPr lIns="0" tIns="17280" rIns="0" bIns="0" rtlCol="0" anchor="t"/>
          <a:lstStyle/>
          <a:p>
            <a:pPr algn="ctr">
              <a:lnSpc>
                <a:spcPts val="1756"/>
              </a:lnSpc>
            </a:pPr>
            <a:r>
              <a:rPr lang="en-US" sz="1350" b="1" i="1" dirty="0">
                <a:solidFill>
                  <a:srgbClr val="FFFFFF">
                    <a:alpha val="100000"/>
                  </a:srgbClr>
                </a:solidFill>
                <a:latin typeface="Karla"/>
              </a:rPr>
              <a:t>1.44-1.74</a:t>
            </a:r>
            <a:r>
              <a:rPr lang="en-US" sz="1350" b="1" i="1" dirty="0">
                <a:solidFill>
                  <a:srgbClr val="F8E71C">
                    <a:alpha val="100000"/>
                  </a:srgbClr>
                </a:solidFill>
                <a:latin typeface="Karla"/>
              </a:rPr>
              <a:t>-------</a:t>
            </a:r>
            <a:r>
              <a:rPr lang="en-US" sz="1350" b="1" i="1" dirty="0">
                <a:solidFill>
                  <a:srgbClr val="FFFFFF">
                    <a:alpha val="100000"/>
                  </a:srgbClr>
                </a:solidFill>
                <a:latin typeface="Karla"/>
              </a:rPr>
              <a:t>3.8-3.14</a:t>
            </a:r>
          </a:p>
        </p:txBody>
      </p:sp>
      <p:sp>
        <p:nvSpPr>
          <p:cNvPr id="84" name="Google Shape;762;p14">
            <a:extLst>
              <a:ext uri="{FF2B5EF4-FFF2-40B4-BE49-F238E27FC236}">
                <a16:creationId xmlns:a16="http://schemas.microsoft.com/office/drawing/2014/main" id="{161375AA-1FFD-40FD-B5C6-012941E841FD}"/>
              </a:ext>
            </a:extLst>
          </p:cNvPr>
          <p:cNvSpPr txBox="1">
            <a:spLocks/>
          </p:cNvSpPr>
          <p:nvPr/>
        </p:nvSpPr>
        <p:spPr>
          <a:xfrm>
            <a:off x="20449" y="2106768"/>
            <a:ext cx="2542220" cy="4703691"/>
          </a:xfrm>
          <a:prstGeom prst="rect">
            <a:avLst/>
          </a:prstGeom>
          <a:noFill/>
          <a:ln>
            <a:noFill/>
          </a:ln>
        </p:spPr>
        <p:txBody>
          <a:bodyPr spcFirstLastPara="1" wrap="square" lIns="91425" tIns="45700" rIns="91425" bIns="4570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600" b="1" dirty="0">
              <a:latin typeface="Arial Narrow" panose="020B0606020202030204" pitchFamily="34" charset="0"/>
              <a:cs typeface="Arial" panose="020B0604020202020204" pitchFamily="34" charset="0"/>
            </a:endParaRPr>
          </a:p>
          <a:p>
            <a:pPr marL="0" indent="0" algn="ctr">
              <a:buClr>
                <a:schemeClr val="lt1"/>
              </a:buClr>
              <a:buSzPts val="1400"/>
              <a:buFont typeface="Arial" panose="020B0604020202020204" pitchFamily="34" charset="0"/>
              <a:buNone/>
            </a:pPr>
            <a:endParaRPr lang="en-GB" sz="1500" b="1" dirty="0">
              <a:solidFill>
                <a:schemeClr val="bg1"/>
              </a:solidFill>
              <a:latin typeface="Arial Narrow" panose="020B0606020202030204" pitchFamily="34" charset="0"/>
              <a:cs typeface="Arial" panose="020B0604020202020204" pitchFamily="34" charset="0"/>
            </a:endParaRPr>
          </a:p>
          <a:p>
            <a:pPr>
              <a:buClr>
                <a:schemeClr val="lt1"/>
              </a:buClr>
              <a:buSzPts val="1400"/>
              <a:buFontTx/>
              <a:buChar char="-"/>
            </a:pPr>
            <a:r>
              <a:rPr lang="en-GB" sz="1500" b="1" dirty="0">
                <a:solidFill>
                  <a:schemeClr val="bg1"/>
                </a:solidFill>
                <a:latin typeface="Arial Narrow" panose="020B0606020202030204" pitchFamily="34" charset="0"/>
                <a:cs typeface="Arial" panose="020B0604020202020204" pitchFamily="34" charset="0"/>
              </a:rPr>
              <a:t>Constructive and cognitive learning processes is at the </a:t>
            </a:r>
            <a:r>
              <a:rPr lang="en-GB" sz="1500" b="1" dirty="0">
                <a:solidFill>
                  <a:srgbClr val="FFFF00"/>
                </a:solidFill>
                <a:latin typeface="Arial Narrow" panose="020B0606020202030204" pitchFamily="34" charset="0"/>
                <a:cs typeface="Arial" panose="020B0604020202020204" pitchFamily="34" charset="0"/>
              </a:rPr>
              <a:t>2</a:t>
            </a:r>
            <a:r>
              <a:rPr lang="en-GB" sz="1500" b="1" baseline="30000" dirty="0">
                <a:solidFill>
                  <a:srgbClr val="FFFF00"/>
                </a:solidFill>
                <a:latin typeface="Arial Narrow" panose="020B0606020202030204" pitchFamily="34" charset="0"/>
                <a:cs typeface="Arial" panose="020B0604020202020204" pitchFamily="34" charset="0"/>
              </a:rPr>
              <a:t>nd</a:t>
            </a:r>
            <a:r>
              <a:rPr lang="en-GB" sz="1500" b="1" dirty="0">
                <a:solidFill>
                  <a:schemeClr val="bg1"/>
                </a:solidFill>
                <a:latin typeface="Arial Narrow" panose="020B0606020202030204" pitchFamily="34" charset="0"/>
                <a:cs typeface="Arial" panose="020B0604020202020204" pitchFamily="34" charset="0"/>
              </a:rPr>
              <a:t> level  of HRD</a:t>
            </a:r>
          </a:p>
          <a:p>
            <a:pPr>
              <a:buClr>
                <a:schemeClr val="lt1"/>
              </a:buClr>
              <a:buSzPts val="1400"/>
              <a:buFontTx/>
              <a:buChar char="-"/>
            </a:pPr>
            <a:r>
              <a:rPr lang="en-GB" sz="1500" b="1" dirty="0">
                <a:solidFill>
                  <a:schemeClr val="bg1"/>
                </a:solidFill>
                <a:latin typeface="Arial Narrow" panose="020B0606020202030204" pitchFamily="34" charset="0"/>
                <a:cs typeface="Arial" panose="020B0604020202020204" pitchFamily="34" charset="0"/>
              </a:rPr>
              <a:t>The lowest scores went to- the aspects </a:t>
            </a:r>
            <a:r>
              <a:rPr lang="en-GB" sz="1500" b="1" dirty="0">
                <a:solidFill>
                  <a:srgbClr val="FFFF00"/>
                </a:solidFill>
                <a:latin typeface="Arial Narrow" panose="020B0606020202030204" pitchFamily="34" charset="0"/>
                <a:cs typeface="Arial" panose="020B0604020202020204" pitchFamily="34" charset="0"/>
              </a:rPr>
              <a:t>on integrating sustainable development principles </a:t>
            </a:r>
            <a:r>
              <a:rPr lang="en-GB" sz="1500" b="1" dirty="0">
                <a:solidFill>
                  <a:schemeClr val="bg1"/>
                </a:solidFill>
                <a:latin typeface="Arial Narrow" panose="020B0606020202030204" pitchFamily="34" charset="0"/>
                <a:cs typeface="Arial" panose="020B0604020202020204" pitchFamily="34" charset="0"/>
              </a:rPr>
              <a:t>into school facility, land use and protection and introducing innovative financial mechanisms</a:t>
            </a:r>
          </a:p>
          <a:p>
            <a:pPr>
              <a:buClr>
                <a:schemeClr val="lt1"/>
              </a:buClr>
              <a:buSzPts val="1400"/>
              <a:buFontTx/>
              <a:buChar char="-"/>
            </a:pPr>
            <a:r>
              <a:rPr lang="en-GB" sz="1500" b="1" dirty="0">
                <a:solidFill>
                  <a:schemeClr val="bg1"/>
                </a:solidFill>
                <a:latin typeface="Arial Narrow" panose="020B0606020202030204" pitchFamily="34" charset="0"/>
                <a:cs typeface="Arial" panose="020B0604020202020204" pitchFamily="34" charset="0"/>
              </a:rPr>
              <a:t>Governance sub-component on leadership were the most prioritized </a:t>
            </a:r>
            <a:r>
              <a:rPr lang="en-GB" sz="1500" b="1" dirty="0">
                <a:solidFill>
                  <a:srgbClr val="FFFF00"/>
                </a:solidFill>
                <a:latin typeface="Arial Narrow" panose="020B0606020202030204" pitchFamily="34" charset="0"/>
                <a:cs typeface="Arial" panose="020B0604020202020204" pitchFamily="34" charset="0"/>
              </a:rPr>
              <a:t>(2.81) </a:t>
            </a:r>
            <a:r>
              <a:rPr lang="en-GB" sz="1500" b="1" dirty="0">
                <a:solidFill>
                  <a:schemeClr val="bg1"/>
                </a:solidFill>
                <a:latin typeface="Arial Narrow" panose="020B0606020202030204" pitchFamily="34" charset="0"/>
                <a:cs typeface="Arial" panose="020B0604020202020204" pitchFamily="34" charset="0"/>
              </a:rPr>
              <a:t>followed by the budgeting processes </a:t>
            </a:r>
            <a:r>
              <a:rPr lang="en-GB" sz="1500" b="1" dirty="0">
                <a:solidFill>
                  <a:srgbClr val="FFFF00"/>
                </a:solidFill>
                <a:latin typeface="Arial Narrow" panose="020B0606020202030204" pitchFamily="34" charset="0"/>
                <a:cs typeface="Arial" panose="020B0604020202020204" pitchFamily="34" charset="0"/>
              </a:rPr>
              <a:t>(2.57).</a:t>
            </a:r>
          </a:p>
          <a:p>
            <a:pPr>
              <a:buClr>
                <a:schemeClr val="lt1"/>
              </a:buClr>
              <a:buSzPts val="1400"/>
              <a:buFontTx/>
              <a:buChar char="-"/>
            </a:pPr>
            <a:r>
              <a:rPr lang="en-GB" sz="1500" b="1" dirty="0">
                <a:solidFill>
                  <a:schemeClr val="bg1"/>
                </a:solidFill>
                <a:latin typeface="Arial Narrow" panose="020B0606020202030204" pitchFamily="34" charset="0"/>
                <a:cs typeface="Arial" panose="020B0604020202020204" pitchFamily="34" charset="0"/>
              </a:rPr>
              <a:t>The state of skills and experience, approaches on SD integration into the curriculum were at the lowest at </a:t>
            </a:r>
            <a:r>
              <a:rPr lang="en-GB" sz="1500" b="1" dirty="0">
                <a:solidFill>
                  <a:srgbClr val="FFFF00"/>
                </a:solidFill>
                <a:latin typeface="Arial Narrow" panose="020B0606020202030204" pitchFamily="34" charset="0"/>
                <a:cs typeface="Arial" panose="020B0604020202020204" pitchFamily="34" charset="0"/>
              </a:rPr>
              <a:t>2.37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5"/>
          <p:cNvSpPr txBox="1">
            <a:spLocks noGrp="1"/>
          </p:cNvSpPr>
          <p:nvPr>
            <p:ph type="title"/>
          </p:nvPr>
        </p:nvSpPr>
        <p:spPr>
          <a:xfrm>
            <a:off x="945141" y="1493660"/>
            <a:ext cx="3234998" cy="50558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r>
              <a:rPr lang="en-US" dirty="0">
                <a:solidFill>
                  <a:schemeClr val="bg1"/>
                </a:solidFill>
              </a:rPr>
              <a:t>CONCLUSION</a:t>
            </a:r>
            <a:endParaRPr dirty="0">
              <a:solidFill>
                <a:schemeClr val="bg1"/>
              </a:solidFill>
            </a:endParaRPr>
          </a:p>
        </p:txBody>
      </p:sp>
      <p:sp>
        <p:nvSpPr>
          <p:cNvPr id="771" name="Google Shape;771;p15"/>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772" name="Google Shape;772;p15"/>
          <p:cNvSpPr txBox="1">
            <a:spLocks noGrp="1"/>
          </p:cNvSpPr>
          <p:nvPr>
            <p:ph type="body" idx="1"/>
          </p:nvPr>
        </p:nvSpPr>
        <p:spPr>
          <a:xfrm>
            <a:off x="526076" y="1493660"/>
            <a:ext cx="4065588" cy="455295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lt1"/>
              </a:buClr>
              <a:buSzPts val="2400"/>
              <a:buNone/>
            </a:pPr>
            <a:endParaRPr dirty="0"/>
          </a:p>
          <a:p>
            <a:pPr marL="228600" lvl="0" indent="-76200" algn="l" rtl="0">
              <a:lnSpc>
                <a:spcPct val="90000"/>
              </a:lnSpc>
              <a:spcBef>
                <a:spcPts val="1000"/>
              </a:spcBef>
              <a:spcAft>
                <a:spcPts val="0"/>
              </a:spcAft>
              <a:buClr>
                <a:schemeClr val="lt1"/>
              </a:buClr>
              <a:buSzPts val="2400"/>
              <a:buNone/>
            </a:pPr>
            <a:endParaRPr dirty="0"/>
          </a:p>
          <a:p>
            <a:pPr marL="0" lvl="0" indent="0" algn="l" rtl="0">
              <a:lnSpc>
                <a:spcPct val="90000"/>
              </a:lnSpc>
              <a:spcBef>
                <a:spcPts val="1000"/>
              </a:spcBef>
              <a:spcAft>
                <a:spcPts val="0"/>
              </a:spcAft>
              <a:buClr>
                <a:schemeClr val="lt1"/>
              </a:buClr>
              <a:buSzPts val="2400"/>
              <a:buNone/>
            </a:pPr>
            <a:r>
              <a:rPr lang="en-US" dirty="0"/>
              <a:t>The survey for the QA of the WSA Self-Assessment Checklist has shown that the  Checklist provides an evidence based strong foundation for the 28 Schools to navigate their path to transform into models of sustainability. </a:t>
            </a:r>
            <a:endParaRPr dirty="0"/>
          </a:p>
        </p:txBody>
      </p:sp>
      <p:grpSp>
        <p:nvGrpSpPr>
          <p:cNvPr id="6" name="Group 5">
            <a:extLst>
              <a:ext uri="{FF2B5EF4-FFF2-40B4-BE49-F238E27FC236}">
                <a16:creationId xmlns:a16="http://schemas.microsoft.com/office/drawing/2014/main" id="{B31DE150-FC7F-4EFF-BBAE-B4806DC87B26}"/>
              </a:ext>
            </a:extLst>
          </p:cNvPr>
          <p:cNvGrpSpPr/>
          <p:nvPr/>
        </p:nvGrpSpPr>
        <p:grpSpPr>
          <a:xfrm>
            <a:off x="349684" y="453099"/>
            <a:ext cx="3231716" cy="505587"/>
            <a:chOff x="717420" y="549797"/>
            <a:chExt cx="4995959" cy="727777"/>
          </a:xfrm>
        </p:grpSpPr>
        <p:pic>
          <p:nvPicPr>
            <p:cNvPr id="7" name="Picture 6">
              <a:extLst>
                <a:ext uri="{FF2B5EF4-FFF2-40B4-BE49-F238E27FC236}">
                  <a16:creationId xmlns:a16="http://schemas.microsoft.com/office/drawing/2014/main" id="{F4FA90B7-3C27-4A3C-8C77-82C36FD8E125}"/>
                </a:ext>
              </a:extLst>
            </p:cNvPr>
            <p:cNvPicPr>
              <a:picLocks noChangeAspect="1"/>
            </p:cNvPicPr>
            <p:nvPr/>
          </p:nvPicPr>
          <p:blipFill rotWithShape="1">
            <a:blip r:embed="rId3"/>
            <a:srcRect t="17367" b="23573"/>
            <a:stretch/>
          </p:blipFill>
          <p:spPr>
            <a:xfrm>
              <a:off x="2108181" y="549797"/>
              <a:ext cx="3605198" cy="727777"/>
            </a:xfrm>
            <a:prstGeom prst="rect">
              <a:avLst/>
            </a:prstGeom>
          </p:spPr>
        </p:pic>
        <p:pic>
          <p:nvPicPr>
            <p:cNvPr id="8" name="Google Shape;585;p2">
              <a:extLst>
                <a:ext uri="{FF2B5EF4-FFF2-40B4-BE49-F238E27FC236}">
                  <a16:creationId xmlns:a16="http://schemas.microsoft.com/office/drawing/2014/main" id="{70995052-EBE1-413E-96F8-9DAE9CCCA305}"/>
                </a:ext>
              </a:extLst>
            </p:cNvPr>
            <p:cNvPicPr preferRelativeResize="0"/>
            <p:nvPr/>
          </p:nvPicPr>
          <p:blipFill rotWithShape="1">
            <a:blip r:embed="rId4">
              <a:alphaModFix/>
            </a:blip>
            <a:srcRect b="25820"/>
            <a:stretch/>
          </p:blipFill>
          <p:spPr>
            <a:xfrm>
              <a:off x="717420" y="549798"/>
              <a:ext cx="1841053" cy="709726"/>
            </a:xfrm>
            <a:prstGeom prst="rect">
              <a:avLst/>
            </a:prstGeom>
            <a:noFill/>
            <a:ln>
              <a:noFill/>
            </a:ln>
          </p:spPr>
        </p:pic>
      </p:grpSp>
      <p:pic>
        <p:nvPicPr>
          <p:cNvPr id="13" name="Picture 12">
            <a:extLst>
              <a:ext uri="{FF2B5EF4-FFF2-40B4-BE49-F238E27FC236}">
                <a16:creationId xmlns:a16="http://schemas.microsoft.com/office/drawing/2014/main" id="{F773A321-AF81-4504-AB74-8D6381DF03AD}"/>
              </a:ext>
            </a:extLst>
          </p:cNvPr>
          <p:cNvPicPr>
            <a:picLocks noChangeAspect="1"/>
          </p:cNvPicPr>
          <p:nvPr/>
        </p:nvPicPr>
        <p:blipFill>
          <a:blip r:embed="rId5"/>
          <a:stretch>
            <a:fillRect/>
          </a:stretch>
        </p:blipFill>
        <p:spPr>
          <a:xfrm>
            <a:off x="4960705" y="1245412"/>
            <a:ext cx="6829426" cy="45529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13030C-289C-E343-9E64-E31793080DC2}"/>
              </a:ext>
            </a:extLst>
          </p:cNvPr>
          <p:cNvSpPr txBox="1">
            <a:spLocks/>
          </p:cNvSpPr>
          <p:nvPr/>
        </p:nvSpPr>
        <p:spPr>
          <a:xfrm>
            <a:off x="6558289" y="1579628"/>
            <a:ext cx="5120144" cy="643633"/>
          </a:xfrm>
          <a:prstGeom prst="rect">
            <a:avLst/>
          </a:prstGeom>
          <a:solidFill>
            <a:srgbClr val="9A3487"/>
          </a:solidFill>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0" kern="1200">
                <a:solidFill>
                  <a:schemeClr val="tx1"/>
                </a:solidFill>
                <a:latin typeface="Myriad Pro" panose="020B0503030403020204" pitchFamily="34" charset="0"/>
                <a:ea typeface="+mj-ea"/>
                <a:cs typeface="+mj-cs"/>
              </a:defRPr>
            </a:lvl1pPr>
          </a:lstStyle>
          <a:p>
            <a:pPr>
              <a:lnSpc>
                <a:spcPct val="100000"/>
              </a:lnSpc>
            </a:pPr>
            <a:r>
              <a:rPr lang="en-US" dirty="0">
                <a:solidFill>
                  <a:schemeClr val="bg1"/>
                </a:solidFill>
              </a:rPr>
              <a:t>WHAT IS NEEDED FOR SUCCESS</a:t>
            </a:r>
          </a:p>
        </p:txBody>
      </p:sp>
      <p:sp>
        <p:nvSpPr>
          <p:cNvPr id="8" name="Date Placeholder 3">
            <a:extLst>
              <a:ext uri="{FF2B5EF4-FFF2-40B4-BE49-F238E27FC236}">
                <a16:creationId xmlns:a16="http://schemas.microsoft.com/office/drawing/2014/main" id="{5E6A5F5C-E008-43EF-8000-46924F92D126}"/>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569E73-B36D-4954-AC27-479D368D82D4}" type="datetime1">
              <a:rPr lang="en-US" smtClean="0"/>
              <a:pPr/>
              <a:t>3/22/2022</a:t>
            </a:fld>
            <a:endParaRPr lang="en-US"/>
          </a:p>
        </p:txBody>
      </p:sp>
      <p:sp>
        <p:nvSpPr>
          <p:cNvPr id="10" name="Slide Number Placeholder 5">
            <a:extLst>
              <a:ext uri="{FF2B5EF4-FFF2-40B4-BE49-F238E27FC236}">
                <a16:creationId xmlns:a16="http://schemas.microsoft.com/office/drawing/2014/main" id="{C5A46069-D88F-47B1-82F9-5B13EA4B7938}"/>
              </a:ext>
            </a:extLst>
          </p:cNvPr>
          <p:cNvSpPr>
            <a:spLocks noGrp="1"/>
          </p:cNvSpPr>
          <p:nvPr>
            <p:ph type="sldNum" sz="quarter" idx="12"/>
          </p:nvPr>
        </p:nvSpPr>
        <p:spPr>
          <a:xfrm>
            <a:off x="8610600" y="6356350"/>
            <a:ext cx="2743200" cy="365125"/>
          </a:xfrm>
        </p:spPr>
        <p:txBody>
          <a:bodyPr/>
          <a:lstStyle/>
          <a:p>
            <a:fld id="{33E27567-335F-4F9E-A20A-C84FE0644932}" type="slidenum">
              <a:rPr lang="en-US" smtClean="0"/>
              <a:t>7</a:t>
            </a:fld>
            <a:endParaRPr lang="en-US"/>
          </a:p>
        </p:txBody>
      </p:sp>
      <p:sp>
        <p:nvSpPr>
          <p:cNvPr id="18" name="TextBox 17"/>
          <p:cNvSpPr txBox="1"/>
          <p:nvPr/>
        </p:nvSpPr>
        <p:spPr>
          <a:xfrm>
            <a:off x="513567" y="1089764"/>
            <a:ext cx="6083247" cy="5740167"/>
          </a:xfrm>
          <a:prstGeom prst="rect">
            <a:avLst/>
          </a:prstGeom>
          <a:noFill/>
        </p:spPr>
        <p:txBody>
          <a:bodyPr wrap="square" rtlCol="0">
            <a:spAutoFit/>
          </a:bodyPr>
          <a:lstStyle/>
          <a:p>
            <a:pPr>
              <a:spcAft>
                <a:spcPts val="600"/>
              </a:spcAft>
            </a:pPr>
            <a:endParaRPr lang="en-US" sz="2400" b="1" dirty="0">
              <a:solidFill>
                <a:schemeClr val="accent1">
                  <a:lumMod val="75000"/>
                </a:schemeClr>
              </a:solidFill>
              <a:latin typeface="Arial Narrow" panose="020B0606020202030204" pitchFamily="34" charset="0"/>
            </a:endParaRPr>
          </a:p>
          <a:p>
            <a:pPr marL="342900" indent="-342900">
              <a:spcAft>
                <a:spcPts val="600"/>
              </a:spcAft>
              <a:buAutoNum type="arabicPeriod"/>
            </a:pPr>
            <a:r>
              <a:rPr lang="en-US" sz="2400" b="1" dirty="0">
                <a:solidFill>
                  <a:schemeClr val="accent1">
                    <a:lumMod val="75000"/>
                  </a:schemeClr>
                </a:solidFill>
                <a:latin typeface="Arial Narrow" panose="020B0606020202030204" pitchFamily="34" charset="0"/>
              </a:rPr>
              <a:t>Deepening the understanding of the holistic approach of ESD amongst all stakeholders</a:t>
            </a:r>
          </a:p>
          <a:p>
            <a:pPr marL="342900" indent="-342900">
              <a:spcAft>
                <a:spcPts val="600"/>
              </a:spcAft>
              <a:buFont typeface="+mj-lt"/>
              <a:buAutoNum type="arabicPeriod"/>
            </a:pPr>
            <a:r>
              <a:rPr lang="en-US" sz="2400" b="1" dirty="0">
                <a:solidFill>
                  <a:schemeClr val="accent1">
                    <a:lumMod val="75000"/>
                  </a:schemeClr>
                </a:solidFill>
                <a:latin typeface="Arial Narrow" panose="020B0606020202030204" pitchFamily="34" charset="0"/>
              </a:rPr>
              <a:t>Multi-stakeholder engagement and coordination for effective partnerships</a:t>
            </a:r>
          </a:p>
          <a:p>
            <a:pPr marL="342900" indent="-342900">
              <a:spcAft>
                <a:spcPts val="600"/>
              </a:spcAft>
              <a:buFont typeface="+mj-lt"/>
              <a:buAutoNum type="arabicPeriod"/>
            </a:pPr>
            <a:r>
              <a:rPr lang="en-US" sz="2400" b="1" dirty="0">
                <a:solidFill>
                  <a:schemeClr val="accent1">
                    <a:lumMod val="75000"/>
                  </a:schemeClr>
                </a:solidFill>
                <a:latin typeface="Arial Narrow" panose="020B0606020202030204" pitchFamily="34" charset="0"/>
              </a:rPr>
              <a:t>Dissemination and sharing of lessons learned and successes amongst schools</a:t>
            </a:r>
          </a:p>
          <a:p>
            <a:pPr marL="342900" indent="-342900">
              <a:spcAft>
                <a:spcPts val="600"/>
              </a:spcAft>
              <a:buFont typeface="+mj-lt"/>
              <a:buAutoNum type="arabicPeriod"/>
            </a:pPr>
            <a:r>
              <a:rPr lang="en-US" sz="2400" b="1" dirty="0">
                <a:solidFill>
                  <a:schemeClr val="accent1">
                    <a:lumMod val="75000"/>
                  </a:schemeClr>
                </a:solidFill>
                <a:latin typeface="Arial Narrow" panose="020B0606020202030204" pitchFamily="34" charset="0"/>
              </a:rPr>
              <a:t>Empowering and supporting teachers  </a:t>
            </a:r>
          </a:p>
          <a:p>
            <a:pPr marL="342900" indent="-342900">
              <a:spcAft>
                <a:spcPts val="600"/>
              </a:spcAft>
              <a:buFont typeface="+mj-lt"/>
              <a:buAutoNum type="arabicPeriod"/>
            </a:pPr>
            <a:r>
              <a:rPr lang="en-US" sz="2400" b="1" dirty="0">
                <a:solidFill>
                  <a:schemeClr val="accent1">
                    <a:lumMod val="75000"/>
                  </a:schemeClr>
                </a:solidFill>
                <a:latin typeface="Arial Narrow" panose="020B0606020202030204" pitchFamily="34" charset="0"/>
              </a:rPr>
              <a:t>Communication between the macro level and the grass roots </a:t>
            </a:r>
          </a:p>
          <a:p>
            <a:pPr>
              <a:spcAft>
                <a:spcPts val="600"/>
              </a:spcAft>
            </a:pPr>
            <a:endParaRPr lang="en-US" b="1" dirty="0">
              <a:solidFill>
                <a:schemeClr val="accent1">
                  <a:lumMod val="75000"/>
                </a:schemeClr>
              </a:solidFill>
              <a:latin typeface="Arial Narrow" panose="020B0606020202030204" pitchFamily="34" charset="0"/>
            </a:endParaRPr>
          </a:p>
          <a:p>
            <a:pPr>
              <a:spcAft>
                <a:spcPts val="600"/>
              </a:spcAft>
            </a:pPr>
            <a:endParaRPr lang="en-US" b="1" dirty="0">
              <a:solidFill>
                <a:schemeClr val="accent1">
                  <a:lumMod val="75000"/>
                </a:schemeClr>
              </a:solidFill>
              <a:latin typeface="Arial Narrow" panose="020B0606020202030204" pitchFamily="34" charset="0"/>
            </a:endParaRPr>
          </a:p>
          <a:p>
            <a:pPr>
              <a:spcAft>
                <a:spcPts val="600"/>
              </a:spcAft>
            </a:pPr>
            <a:endParaRPr lang="en-US" b="1" dirty="0">
              <a:solidFill>
                <a:schemeClr val="accent1">
                  <a:lumMod val="75000"/>
                </a:schemeClr>
              </a:solidFill>
              <a:latin typeface="Arial Narrow" panose="020B0606020202030204" pitchFamily="34" charset="0"/>
            </a:endParaRPr>
          </a:p>
          <a:p>
            <a:pPr>
              <a:spcAft>
                <a:spcPts val="600"/>
              </a:spcAft>
            </a:pPr>
            <a:endParaRPr lang="en-US" b="1" dirty="0">
              <a:solidFill>
                <a:schemeClr val="accent1">
                  <a:lumMod val="75000"/>
                </a:schemeClr>
              </a:solidFill>
              <a:latin typeface="Arial Narrow" panose="020B0606020202030204" pitchFamily="34" charset="0"/>
            </a:endParaRPr>
          </a:p>
          <a:p>
            <a:pPr>
              <a:spcAft>
                <a:spcPts val="600"/>
              </a:spcAft>
            </a:pPr>
            <a:endParaRPr lang="en-GB" b="1" dirty="0">
              <a:solidFill>
                <a:schemeClr val="accent1">
                  <a:lumMod val="75000"/>
                </a:schemeClr>
              </a:solidFill>
              <a:latin typeface="Arial Narrow" panose="020B0606020202030204" pitchFamily="34" charset="0"/>
            </a:endParaRPr>
          </a:p>
        </p:txBody>
      </p:sp>
      <p:grpSp>
        <p:nvGrpSpPr>
          <p:cNvPr id="9" name="Group 8">
            <a:extLst>
              <a:ext uri="{FF2B5EF4-FFF2-40B4-BE49-F238E27FC236}">
                <a16:creationId xmlns:a16="http://schemas.microsoft.com/office/drawing/2014/main" id="{1193F0E1-887F-4C0D-BF76-5C9133329886}"/>
              </a:ext>
            </a:extLst>
          </p:cNvPr>
          <p:cNvGrpSpPr/>
          <p:nvPr/>
        </p:nvGrpSpPr>
        <p:grpSpPr>
          <a:xfrm>
            <a:off x="349684" y="400833"/>
            <a:ext cx="3231716" cy="505587"/>
            <a:chOff x="717420" y="549797"/>
            <a:chExt cx="4995959" cy="727777"/>
          </a:xfrm>
        </p:grpSpPr>
        <p:pic>
          <p:nvPicPr>
            <p:cNvPr id="11" name="Picture 10">
              <a:extLst>
                <a:ext uri="{FF2B5EF4-FFF2-40B4-BE49-F238E27FC236}">
                  <a16:creationId xmlns:a16="http://schemas.microsoft.com/office/drawing/2014/main" id="{82BF82A2-31BF-453A-A375-CF022CF535D9}"/>
                </a:ext>
              </a:extLst>
            </p:cNvPr>
            <p:cNvPicPr>
              <a:picLocks noChangeAspect="1"/>
            </p:cNvPicPr>
            <p:nvPr/>
          </p:nvPicPr>
          <p:blipFill rotWithShape="1">
            <a:blip r:embed="rId3"/>
            <a:srcRect t="17367" b="23573"/>
            <a:stretch/>
          </p:blipFill>
          <p:spPr>
            <a:xfrm>
              <a:off x="2108181" y="549797"/>
              <a:ext cx="3605198" cy="727777"/>
            </a:xfrm>
            <a:prstGeom prst="rect">
              <a:avLst/>
            </a:prstGeom>
          </p:spPr>
        </p:pic>
        <p:pic>
          <p:nvPicPr>
            <p:cNvPr id="12" name="Google Shape;585;p2">
              <a:extLst>
                <a:ext uri="{FF2B5EF4-FFF2-40B4-BE49-F238E27FC236}">
                  <a16:creationId xmlns:a16="http://schemas.microsoft.com/office/drawing/2014/main" id="{979736D1-E091-4E5F-A85A-52D65CAE2187}"/>
                </a:ext>
              </a:extLst>
            </p:cNvPr>
            <p:cNvPicPr preferRelativeResize="0"/>
            <p:nvPr/>
          </p:nvPicPr>
          <p:blipFill rotWithShape="1">
            <a:blip r:embed="rId4">
              <a:alphaModFix/>
            </a:blip>
            <a:srcRect b="25820"/>
            <a:stretch/>
          </p:blipFill>
          <p:spPr>
            <a:xfrm>
              <a:off x="717420" y="549798"/>
              <a:ext cx="1841053" cy="709726"/>
            </a:xfrm>
            <a:prstGeom prst="rect">
              <a:avLst/>
            </a:prstGeom>
            <a:noFill/>
            <a:ln>
              <a:noFill/>
            </a:ln>
          </p:spPr>
        </p:pic>
      </p:grpSp>
      <p:pic>
        <p:nvPicPr>
          <p:cNvPr id="14" name="Google Shape;647;p8">
            <a:extLst>
              <a:ext uri="{FF2B5EF4-FFF2-40B4-BE49-F238E27FC236}">
                <a16:creationId xmlns:a16="http://schemas.microsoft.com/office/drawing/2014/main" id="{FB8C18B9-5E52-4C4E-A292-BDB11B7F3F9B}"/>
              </a:ext>
            </a:extLst>
          </p:cNvPr>
          <p:cNvPicPr preferRelativeResize="0"/>
          <p:nvPr/>
        </p:nvPicPr>
        <p:blipFill rotWithShape="1">
          <a:blip r:embed="rId5">
            <a:alphaModFix/>
          </a:blip>
          <a:srcRect/>
          <a:stretch/>
        </p:blipFill>
        <p:spPr>
          <a:xfrm>
            <a:off x="6561513" y="2321203"/>
            <a:ext cx="5116920" cy="2878268"/>
          </a:xfrm>
          <a:prstGeom prst="rect">
            <a:avLst/>
          </a:prstGeom>
          <a:noFill/>
          <a:ln>
            <a:noFill/>
          </a:ln>
        </p:spPr>
      </p:pic>
    </p:spTree>
    <p:extLst>
      <p:ext uri="{BB962C8B-B14F-4D97-AF65-F5344CB8AC3E}">
        <p14:creationId xmlns:p14="http://schemas.microsoft.com/office/powerpoint/2010/main" val="128852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9" name="Google Shape;779;p16"/>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780" name="Google Shape;780;p16"/>
          <p:cNvSpPr txBox="1">
            <a:spLocks noGrp="1"/>
          </p:cNvSpPr>
          <p:nvPr>
            <p:ph type="body" idx="1"/>
          </p:nvPr>
        </p:nvSpPr>
        <p:spPr>
          <a:xfrm>
            <a:off x="546100" y="1450975"/>
            <a:ext cx="4065588" cy="455295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lt1"/>
              </a:buClr>
              <a:buSzPts val="2400"/>
              <a:buNone/>
            </a:pPr>
            <a:endParaRPr/>
          </a:p>
        </p:txBody>
      </p:sp>
      <p:pic>
        <p:nvPicPr>
          <p:cNvPr id="781" name="Google Shape;781;p16" descr="Should You Use a Thank You Slide to End Your PowerPoint Presentation?"/>
          <p:cNvPicPr preferRelativeResize="0">
            <a:picLocks noGrp="1"/>
          </p:cNvPicPr>
          <p:nvPr>
            <p:ph type="chart" idx="2"/>
          </p:nvPr>
        </p:nvPicPr>
        <p:blipFill rotWithShape="1">
          <a:blip r:embed="rId3">
            <a:alphaModFix/>
          </a:blip>
          <a:srcRect/>
          <a:stretch/>
        </p:blipFill>
        <p:spPr>
          <a:xfrm>
            <a:off x="1587787" y="1450975"/>
            <a:ext cx="6991350" cy="3923381"/>
          </a:xfrm>
          <a:prstGeom prst="rect">
            <a:avLst/>
          </a:prstGeom>
          <a:noFill/>
          <a:ln>
            <a:noFill/>
          </a:ln>
        </p:spPr>
      </p:pic>
      <p:pic>
        <p:nvPicPr>
          <p:cNvPr id="8" name="Picture 7">
            <a:extLst>
              <a:ext uri="{FF2B5EF4-FFF2-40B4-BE49-F238E27FC236}">
                <a16:creationId xmlns:a16="http://schemas.microsoft.com/office/drawing/2014/main" id="{38A961D5-915A-4A14-A818-3E66EE03D967}"/>
              </a:ext>
            </a:extLst>
          </p:cNvPr>
          <p:cNvPicPr>
            <a:picLocks noChangeAspect="1"/>
          </p:cNvPicPr>
          <p:nvPr/>
        </p:nvPicPr>
        <p:blipFill>
          <a:blip r:embed="rId4"/>
          <a:stretch>
            <a:fillRect/>
          </a:stretch>
        </p:blipFill>
        <p:spPr>
          <a:xfrm>
            <a:off x="6326282" y="1635950"/>
            <a:ext cx="5379149" cy="3586099"/>
          </a:xfrm>
          <a:prstGeom prst="rect">
            <a:avLst/>
          </a:prstGeom>
        </p:spPr>
      </p:pic>
      <p:grpSp>
        <p:nvGrpSpPr>
          <p:cNvPr id="11" name="Group 10">
            <a:extLst>
              <a:ext uri="{FF2B5EF4-FFF2-40B4-BE49-F238E27FC236}">
                <a16:creationId xmlns:a16="http://schemas.microsoft.com/office/drawing/2014/main" id="{5F036FBF-A2FA-46FA-A24E-A3FA9041FCF7}"/>
              </a:ext>
            </a:extLst>
          </p:cNvPr>
          <p:cNvGrpSpPr/>
          <p:nvPr/>
        </p:nvGrpSpPr>
        <p:grpSpPr>
          <a:xfrm>
            <a:off x="4611688" y="369813"/>
            <a:ext cx="7493645" cy="1172346"/>
            <a:chOff x="717420" y="549797"/>
            <a:chExt cx="4995959" cy="727777"/>
          </a:xfrm>
        </p:grpSpPr>
        <p:pic>
          <p:nvPicPr>
            <p:cNvPr id="12" name="Picture 11">
              <a:extLst>
                <a:ext uri="{FF2B5EF4-FFF2-40B4-BE49-F238E27FC236}">
                  <a16:creationId xmlns:a16="http://schemas.microsoft.com/office/drawing/2014/main" id="{6D934C37-A026-4A8B-8B36-B86AA77FF7B4}"/>
                </a:ext>
              </a:extLst>
            </p:cNvPr>
            <p:cNvPicPr>
              <a:picLocks noChangeAspect="1"/>
            </p:cNvPicPr>
            <p:nvPr/>
          </p:nvPicPr>
          <p:blipFill rotWithShape="1">
            <a:blip r:embed="rId5"/>
            <a:srcRect t="17367" b="23573"/>
            <a:stretch/>
          </p:blipFill>
          <p:spPr>
            <a:xfrm>
              <a:off x="2108181" y="549797"/>
              <a:ext cx="3605198" cy="727777"/>
            </a:xfrm>
            <a:prstGeom prst="rect">
              <a:avLst/>
            </a:prstGeom>
          </p:spPr>
        </p:pic>
        <p:pic>
          <p:nvPicPr>
            <p:cNvPr id="13" name="Google Shape;585;p2">
              <a:extLst>
                <a:ext uri="{FF2B5EF4-FFF2-40B4-BE49-F238E27FC236}">
                  <a16:creationId xmlns:a16="http://schemas.microsoft.com/office/drawing/2014/main" id="{910948EF-5589-4E2F-9077-0D915DE4A4A0}"/>
                </a:ext>
              </a:extLst>
            </p:cNvPr>
            <p:cNvPicPr preferRelativeResize="0"/>
            <p:nvPr/>
          </p:nvPicPr>
          <p:blipFill rotWithShape="1">
            <a:blip r:embed="rId6">
              <a:alphaModFix/>
            </a:blip>
            <a:srcRect b="25820"/>
            <a:stretch/>
          </p:blipFill>
          <p:spPr>
            <a:xfrm>
              <a:off x="717420" y="549798"/>
              <a:ext cx="1841053" cy="709726"/>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MSFT_Color_1">
      <a:dk1>
        <a:srgbClr val="32363F"/>
      </a:dk1>
      <a:lt1>
        <a:srgbClr val="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808</Words>
  <Application>Microsoft Office PowerPoint</Application>
  <PresentationFormat>Widescreen</PresentationFormat>
  <Paragraphs>132</Paragraphs>
  <Slides>8</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Karla</vt:lpstr>
      <vt:lpstr>Calibri</vt:lpstr>
      <vt:lpstr>Overpass</vt:lpstr>
      <vt:lpstr>Arial Narrow</vt:lpstr>
      <vt:lpstr>Arial</vt:lpstr>
      <vt:lpstr>Anton</vt:lpstr>
      <vt:lpstr>Myriad Pro</vt:lpstr>
      <vt:lpstr>Times New Roman</vt:lpstr>
      <vt:lpstr>Office Theme</vt:lpstr>
      <vt:lpstr> COLLABORATIVE INITIATIVE AND PARTNERSHIP FOR EDUCATION FOR SUSTAINABLE DEVELOPMENT</vt:lpstr>
      <vt:lpstr>Piloting The Whole School Approach in Mongolia :  The Maturity Model  </vt:lpstr>
      <vt:lpstr>Population 3.4 mil (21% secondary school)</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COLLABORATIVE INITIATIVE AND PARTNERSHIP FOR EDUCATION FOR SUSTAINABLE DEVELOPMENT</dc:title>
  <dc:creator>E.Shinetsetseg</dc:creator>
  <cp:lastModifiedBy>Mita Goswami ESD</cp:lastModifiedBy>
  <cp:revision>11</cp:revision>
  <dcterms:created xsi:type="dcterms:W3CDTF">2021-04-21T13:57:54Z</dcterms:created>
  <dcterms:modified xsi:type="dcterms:W3CDTF">2022-03-22T03:45:34Z</dcterms:modified>
</cp:coreProperties>
</file>